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4"/>
  </p:sldMasterIdLst>
  <p:notesMasterIdLst>
    <p:notesMasterId r:id="rId16"/>
  </p:notesMasterIdLst>
  <p:handoutMasterIdLst>
    <p:handoutMasterId r:id="rId17"/>
  </p:handoutMasterIdLst>
  <p:sldIdLst>
    <p:sldId id="362" r:id="rId5"/>
    <p:sldId id="10645" r:id="rId6"/>
    <p:sldId id="10618" r:id="rId7"/>
    <p:sldId id="296" r:id="rId8"/>
    <p:sldId id="10626" r:id="rId9"/>
    <p:sldId id="10646" r:id="rId10"/>
    <p:sldId id="10638" r:id="rId11"/>
    <p:sldId id="10639" r:id="rId12"/>
    <p:sldId id="10620" r:id="rId13"/>
    <p:sldId id="10632" r:id="rId14"/>
    <p:sldId id="267" r:id="rId15"/>
  </p:sldIdLst>
  <p:sldSz cx="12192000" cy="6858000"/>
  <p:notesSz cx="6858000" cy="9144000"/>
  <p:custDataLst>
    <p:tags r:id="rId18"/>
  </p:custDataLst>
  <p:defaultTextStyle>
    <a:defPPr>
      <a:defRPr lang="en-US"/>
    </a:defPPr>
    <a:lvl1pPr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1pPr>
    <a:lvl2pPr marL="511175" indent="-191135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2pPr>
    <a:lvl3pPr marL="1023462" indent="-383382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3pPr>
    <a:lvl4pPr marL="1535748" indent="-575628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4pPr>
    <a:lvl5pPr marL="2048034" indent="-767874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5pPr>
    <a:lvl6pPr marL="160020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6pPr>
    <a:lvl7pPr marL="192024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7pPr>
    <a:lvl8pPr marL="224028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8pPr>
    <a:lvl9pPr marL="256032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orient="horz" pos="240" userDrawn="1">
          <p15:clr>
            <a:srgbClr val="A4A3A4"/>
          </p15:clr>
        </p15:guide>
        <p15:guide id="5" orient="horz" pos="1080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9" orient="horz" pos="524" userDrawn="1">
          <p15:clr>
            <a:srgbClr val="A4A3A4"/>
          </p15:clr>
        </p15:guide>
        <p15:guide id="10" pos="7296" userDrawn="1">
          <p15:clr>
            <a:srgbClr val="A4A3A4"/>
          </p15:clr>
        </p15:guide>
        <p15:guide id="11" pos="381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pos="3771" userDrawn="1">
          <p15:clr>
            <a:srgbClr val="A4A3A4"/>
          </p15:clr>
        </p15:guide>
        <p15:guide id="14" pos="3909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2592" userDrawn="1">
          <p15:clr>
            <a:srgbClr val="A4A3A4"/>
          </p15:clr>
        </p15:guide>
        <p15:guide id="18" pos="5077" userDrawn="1">
          <p15:clr>
            <a:srgbClr val="A4A3A4"/>
          </p15:clr>
        </p15:guide>
        <p15:guide id="19" pos="27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ynn Butler Bradford" initials="LB" lastIdx="1" clrIdx="0">
    <p:extLst>
      <p:ext uri="{19B8F6BF-5375-455C-9EA6-DF929625EA0E}">
        <p15:presenceInfo xmlns:p15="http://schemas.microsoft.com/office/powerpoint/2012/main" userId="Lynn Butler Bradfor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6"/>
    <a:srgbClr val="008578"/>
    <a:srgbClr val="00B5E2"/>
    <a:srgbClr val="6CC24A"/>
    <a:srgbClr val="FE5000"/>
    <a:srgbClr val="EB6FBD"/>
    <a:srgbClr val="C8102E"/>
    <a:srgbClr val="1E22AA"/>
    <a:srgbClr val="C800A1"/>
    <a:srgbClr val="00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F4C53-A37B-421E-8F43-831FA80B61F6}" v="62" dt="2021-05-15T21:48:29.680"/>
    <p1510:client id="{0246E0D9-10B7-0B4E-AEF7-154E18801B96}" v="164" dt="2021-05-16T06:49:44.992"/>
    <p1510:client id="{048703D0-23CD-4C25-A66D-4FEF6EBA1EC8}" v="68" dt="2021-05-16T01:06:36.550"/>
    <p1510:client id="{07569BE9-0228-4519-B8DA-E1787224023C}" v="52" dt="2021-05-16T01:29:35.954"/>
    <p1510:client id="{0BDABB94-FF47-47F3-97BF-7C0453320478}" v="25" dt="2021-05-16T15:41:46.675"/>
    <p1510:client id="{16CC9EFD-B4B7-4A35-AD53-D8A50DBC3B81}" v="6" dt="2021-05-15T21:49:44.725"/>
    <p1510:client id="{1EB528E4-D67B-408C-9435-3907F9B92963}" v="363" dt="2021-05-15T21:11:06.207"/>
    <p1510:client id="{273D8984-7B97-48B4-9CF0-89D105D357FC}" v="49" dt="2021-05-16T12:45:15.457"/>
    <p1510:client id="{27693C77-E869-4A3E-B5F2-FE3FA95CDB15}" v="171" dt="2021-05-15T22:45:16.923"/>
    <p1510:client id="{2D0FE70C-AB79-4A75-A45A-3192BF2B9650}" v="206" dt="2021-05-16T00:54:01.491"/>
    <p1510:client id="{37ACDB47-A76B-4713-8DD6-02F7CFCE1C2F}" v="342" dt="2021-05-16T09:50:15.724"/>
    <p1510:client id="{3E38ABA6-556F-4A52-92C1-43211B105FCF}" v="329" dt="2021-05-15T21:58:03.688"/>
    <p1510:client id="{4B3A12EE-8C8B-4D32-AA5E-843461BDC512}" v="161" dt="2021-05-15T23:13:45.522"/>
    <p1510:client id="{4ED6EF5F-C187-49DB-9FE9-9B02FB0A5586}" v="146" dt="2021-05-16T12:42:29.393"/>
    <p1510:client id="{53EFA5E0-DDE9-4D34-8D37-DB5FE290BF96}" v="47" dt="2021-05-16T01:32:15.376"/>
    <p1510:client id="{580F813E-9547-450F-95BA-BE51D7A9AC83}" v="362" dt="2021-05-15T23:10:50.805"/>
    <p1510:client id="{59568B5A-1F3A-46F7-B797-4E14A4F43443}" v="4" dt="2021-05-15T22:48:11.861"/>
    <p1510:client id="{5D10CFCF-7665-4133-B61E-CC80E3DBAD02}" v="3" dt="2021-05-16T15:32:17.921"/>
    <p1510:client id="{6297C416-E94D-4F4B-9B7F-96FEAB269210}" v="11" dt="2021-05-16T12:29:32.427"/>
    <p1510:client id="{62BB05B8-9DE8-48E5-AF0F-8AC89F53A607}" v="12" dt="2021-05-16T12:40:57.199"/>
    <p1510:client id="{6757C3BD-A47D-4217-B886-6E8EC9D79CFC}" v="923" dt="2021-05-16T14:14:56.639"/>
    <p1510:client id="{70D118A1-A296-4DDD-A832-8FA3CE82F8A3}" v="308" dt="2021-05-16T15:58:23.771"/>
    <p1510:client id="{7977FCFC-4EA9-4E24-9D9E-9E3B2A8816C7}" v="43" dt="2021-05-16T12:05:46.986"/>
    <p1510:client id="{7C4737D1-41D5-477B-A892-A2B1AB6E6DD2}" v="69" dt="2021-05-16T12:57:02.983"/>
    <p1510:client id="{7D2924C5-77FC-46F1-8061-259BA9F42C33}" v="89" dt="2021-05-16T14:08:54.208"/>
    <p1510:client id="{7D2B3364-931F-42FF-978F-8D7EE16D0629}" v="4" dt="2021-05-16T01:28:53.115"/>
    <p1510:client id="{84712577-8A8D-42E9-9C1B-4BAD291A0BF0}" v="93" dt="2021-05-16T01:16:57.855"/>
    <p1510:client id="{8607DCC9-4163-4896-94AA-29D7D79B6AB8}" v="62" dt="2021-05-16T15:17:22.564"/>
    <p1510:client id="{88CF84E9-5DA3-4239-9C9D-87CC73AFB601}" v="12" dt="2021-05-16T15:50:48.591"/>
    <p1510:client id="{9771433F-758B-41C9-9FB3-104C42E67584}" v="46" dt="2021-05-16T15:36:58.230"/>
    <p1510:client id="{9977618C-A320-43D8-8A70-4199D0A20F34}" v="27" dt="2021-05-16T15:59:08.894"/>
    <p1510:client id="{9C4E5595-01D5-4E14-9648-5F7C11D340E9}" v="138" dt="2021-05-16T06:07:41.428"/>
    <p1510:client id="{A37403EC-9FD6-4A8D-BFD0-EC97D68054F9}" v="472" dt="2021-05-16T01:50:26.513"/>
    <p1510:client id="{A3FA025F-BC93-41E3-8961-FEAFE846A1C7}" v="21" dt="2021-05-16T01:26:54.101"/>
    <p1510:client id="{A72B2B4C-436B-4E03-B00F-F9ABDB4A2FCF}" v="775" dt="2021-05-16T15:59:57.665"/>
    <p1510:client id="{AD4E93BD-0803-474B-A897-464C26BAC86A}" v="298" dt="2021-05-15T22:05:55.379"/>
    <p1510:client id="{B2CBC48D-378F-47F2-B286-20861B881ACC}" v="2" dt="2021-05-16T14:49:26.598"/>
    <p1510:client id="{B693885C-716F-43D8-BADE-942C9C242BC7}" v="19" dt="2021-05-16T15:03:13.527"/>
    <p1510:client id="{C55B03E9-D255-450A-9F2B-19692540D0E6}" v="371" dt="2021-05-16T15:34:08.802"/>
    <p1510:client id="{C5D52878-4671-4A2E-B5C4-03534A447D43}" v="18" dt="2021-05-15T21:18:59.828"/>
    <p1510:client id="{C8C3BADE-D156-44F4-BB27-18D29382FDA3}" v="45" dt="2021-05-15T23:10:22.720"/>
    <p1510:client id="{CA049D80-E45C-4408-BDC1-51B8DFBFF121}" v="18" dt="2021-05-16T01:28:10.603"/>
    <p1510:client id="{D20C66FA-BC1C-42BD-A18A-E11C61E40E2D}" v="1" dt="2021-05-15T23:42:41.656"/>
    <p1510:client id="{DDABA2FF-46DD-4152-9E8E-183539538F80}" v="60" dt="2021-05-16T15:37:40.276"/>
    <p1510:client id="{E18DE017-7AC3-48E2-BC4B-BD9377F4FE2D}" v="12" dt="2021-05-15T23:36:58.856"/>
    <p1510:client id="{ED4A685D-9F68-4AA8-8C99-76B9D5B806EB}" v="61" dt="2021-05-16T12:40:55.091"/>
    <p1510:client id="{F29B8A38-D2ED-45F0-AE5D-6AEBBF085D25}" v="73" dt="2021-05-16T15:25:40.244"/>
    <p1510:client id="{F37CC0A1-6F39-4E6C-9536-E646A710969A}" v="1088" dt="2021-05-16T15:59:37.145"/>
    <p1510:client id="{F3AC2B1C-FB61-4C80-B951-B69346425009}" v="12" dt="2021-05-16T14:33:33.391"/>
    <p1510:client id="{FDC83A9B-5F7F-414D-A10A-3C34E9FEEB61}" v="266" dt="2021-05-15T23:27:33.336"/>
    <p1510:client id="{FF725432-D5E3-478C-B480-4E3A3274F0FE}" v="5" dt="2021-05-16T14:30:59.771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orient="horz" pos="240"/>
        <p:guide orient="horz" pos="1080"/>
        <p:guide orient="horz" pos="1680"/>
        <p:guide orient="horz" pos="524"/>
        <p:guide pos="7296"/>
        <p:guide pos="381"/>
        <p:guide pos="3840"/>
        <p:guide pos="3771"/>
        <p:guide pos="3909"/>
        <p:guide pos="4944"/>
        <p:guide pos="2592"/>
        <p:guide pos="5077"/>
        <p:guide pos="272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leen Malouf" userId="S::qnkthln15_aol.com#ext#@devupconforg2.onmicrosoft.com::d597b806-e5e9-4e14-ba28-f179fd5bd11f" providerId="AD" clId="Web-{8607DCC9-4163-4896-94AA-29D7D79B6AB8}"/>
    <pc:docChg chg="addSld delSld modSld">
      <pc:chgData name="Kathleen Malouf" userId="S::qnkthln15_aol.com#ext#@devupconforg2.onmicrosoft.com::d597b806-e5e9-4e14-ba28-f179fd5bd11f" providerId="AD" clId="Web-{8607DCC9-4163-4896-94AA-29D7D79B6AB8}" dt="2021-05-16T15:17:22.564" v="21"/>
      <pc:docMkLst>
        <pc:docMk/>
      </pc:docMkLst>
      <pc:sldChg chg="delSp modSp add del">
        <pc:chgData name="Kathleen Malouf" userId="S::qnkthln15_aol.com#ext#@devupconforg2.onmicrosoft.com::d597b806-e5e9-4e14-ba28-f179fd5bd11f" providerId="AD" clId="Web-{8607DCC9-4163-4896-94AA-29D7D79B6AB8}" dt="2021-05-16T15:17:22.564" v="21"/>
        <pc:sldMkLst>
          <pc:docMk/>
          <pc:sldMk cId="0" sldId="267"/>
        </pc:sldMkLst>
        <pc:spChg chg="mod">
          <ac:chgData name="Kathleen Malouf" userId="S::qnkthln15_aol.com#ext#@devupconforg2.onmicrosoft.com::d597b806-e5e9-4e14-ba28-f179fd5bd11f" providerId="AD" clId="Web-{8607DCC9-4163-4896-94AA-29D7D79B6AB8}" dt="2021-05-16T15:02:59.475" v="16" actId="20577"/>
          <ac:spMkLst>
            <pc:docMk/>
            <pc:sldMk cId="0" sldId="267"/>
            <ac:spMk id="238" creationId="{00000000-0000-0000-0000-000000000000}"/>
          </ac:spMkLst>
        </pc:spChg>
        <pc:spChg chg="del mod">
          <ac:chgData name="Kathleen Malouf" userId="S::qnkthln15_aol.com#ext#@devupconforg2.onmicrosoft.com::d597b806-e5e9-4e14-ba28-f179fd5bd11f" providerId="AD" clId="Web-{8607DCC9-4163-4896-94AA-29D7D79B6AB8}" dt="2021-05-16T15:17:22.564" v="21"/>
          <ac:spMkLst>
            <pc:docMk/>
            <pc:sldMk cId="0" sldId="267"/>
            <ac:spMk id="239" creationId="{00000000-0000-0000-0000-000000000000}"/>
          </ac:spMkLst>
        </pc:spChg>
        <pc:picChg chg="del">
          <ac:chgData name="Kathleen Malouf" userId="S::qnkthln15_aol.com#ext#@devupconforg2.onmicrosoft.com::d597b806-e5e9-4e14-ba28-f179fd5bd11f" providerId="AD" clId="Web-{8607DCC9-4163-4896-94AA-29D7D79B6AB8}" dt="2021-05-16T15:17:17.033" v="19"/>
          <ac:picMkLst>
            <pc:docMk/>
            <pc:sldMk cId="0" sldId="267"/>
            <ac:picMk id="2" creationId="{1095359D-E4AE-40E6-8A84-8B022F0A5674}"/>
          </ac:picMkLst>
        </pc:picChg>
      </pc:sldChg>
    </pc:docChg>
  </pc:docChgLst>
  <pc:docChgLst>
    <pc:chgData name="Kathleen Malouf" userId="S::qnkthln15_aol.com#ext#@devupconforg2.onmicrosoft.com::d597b806-e5e9-4e14-ba28-f179fd5bd11f" providerId="AD" clId="Web-{53EFA5E0-DDE9-4D34-8D37-DB5FE290BF96}"/>
    <pc:docChg chg="modSld">
      <pc:chgData name="Kathleen Malouf" userId="S::qnkthln15_aol.com#ext#@devupconforg2.onmicrosoft.com::d597b806-e5e9-4e14-ba28-f179fd5bd11f" providerId="AD" clId="Web-{53EFA5E0-DDE9-4D34-8D37-DB5FE290BF96}" dt="2021-05-16T01:32:15.376" v="28" actId="1076"/>
      <pc:docMkLst>
        <pc:docMk/>
      </pc:docMkLst>
      <pc:sldChg chg="addSp delSp modSp">
        <pc:chgData name="Kathleen Malouf" userId="S::qnkthln15_aol.com#ext#@devupconforg2.onmicrosoft.com::d597b806-e5e9-4e14-ba28-f179fd5bd11f" providerId="AD" clId="Web-{53EFA5E0-DDE9-4D34-8D37-DB5FE290BF96}" dt="2021-05-16T01:32:15.376" v="28" actId="1076"/>
        <pc:sldMkLst>
          <pc:docMk/>
          <pc:sldMk cId="0" sldId="267"/>
        </pc:sldMkLst>
        <pc:spChg chg="mod">
          <ac:chgData name="Kathleen Malouf" userId="S::qnkthln15_aol.com#ext#@devupconforg2.onmicrosoft.com::d597b806-e5e9-4e14-ba28-f179fd5bd11f" providerId="AD" clId="Web-{53EFA5E0-DDE9-4D34-8D37-DB5FE290BF96}" dt="2021-05-16T01:31:26.094" v="22" actId="20577"/>
          <ac:spMkLst>
            <pc:docMk/>
            <pc:sldMk cId="0" sldId="267"/>
            <ac:spMk id="238" creationId="{00000000-0000-0000-0000-000000000000}"/>
          </ac:spMkLst>
        </pc:spChg>
        <pc:picChg chg="add mod">
          <ac:chgData name="Kathleen Malouf" userId="S::qnkthln15_aol.com#ext#@devupconforg2.onmicrosoft.com::d597b806-e5e9-4e14-ba28-f179fd5bd11f" providerId="AD" clId="Web-{53EFA5E0-DDE9-4D34-8D37-DB5FE290BF96}" dt="2021-05-16T01:32:15.376" v="28" actId="1076"/>
          <ac:picMkLst>
            <pc:docMk/>
            <pc:sldMk cId="0" sldId="267"/>
            <ac:picMk id="4" creationId="{220BDC7A-B052-4138-A518-92DEF83FF347}"/>
          </ac:picMkLst>
        </pc:picChg>
        <pc:picChg chg="add mod">
          <ac:chgData name="Kathleen Malouf" userId="S::qnkthln15_aol.com#ext#@devupconforg2.onmicrosoft.com::d597b806-e5e9-4e14-ba28-f179fd5bd11f" providerId="AD" clId="Web-{53EFA5E0-DDE9-4D34-8D37-DB5FE290BF96}" dt="2021-05-16T01:31:03.172" v="4" actId="1076"/>
          <ac:picMkLst>
            <pc:docMk/>
            <pc:sldMk cId="0" sldId="267"/>
            <ac:picMk id="18" creationId="{3C13B1AA-8F62-469E-BA2A-6E9893707738}"/>
          </ac:picMkLst>
        </pc:picChg>
        <pc:picChg chg="del">
          <ac:chgData name="Kathleen Malouf" userId="S::qnkthln15_aol.com#ext#@devupconforg2.onmicrosoft.com::d597b806-e5e9-4e14-ba28-f179fd5bd11f" providerId="AD" clId="Web-{53EFA5E0-DDE9-4D34-8D37-DB5FE290BF96}" dt="2021-05-16T01:30:44.421" v="0"/>
          <ac:picMkLst>
            <pc:docMk/>
            <pc:sldMk cId="0" sldId="267"/>
            <ac:picMk id="252" creationId="{00000000-0000-0000-0000-000000000000}"/>
          </ac:picMkLst>
        </pc:picChg>
      </pc:sldChg>
    </pc:docChg>
  </pc:docChgLst>
  <pc:docChgLst>
    <pc:chgData name="Pushkar" userId="S::96pushkar_gmail.com#ext#@devupconforg2.onmicrosoft.com::6f0e2513-d33b-4dee-90b7-270615417fff" providerId="AD" clId="Web-{27693C77-E869-4A3E-B5F2-FE3FA95CDB15}"/>
    <pc:docChg chg="addSld delSld modSld sldOrd">
      <pc:chgData name="Pushkar" userId="S::96pushkar_gmail.com#ext#@devupconforg2.onmicrosoft.com::6f0e2513-d33b-4dee-90b7-270615417fff" providerId="AD" clId="Web-{27693C77-E869-4A3E-B5F2-FE3FA95CDB15}" dt="2021-05-15T22:45:16.923" v="128"/>
      <pc:docMkLst>
        <pc:docMk/>
      </pc:docMkLst>
      <pc:sldChg chg="modSp">
        <pc:chgData name="Pushkar" userId="S::96pushkar_gmail.com#ext#@devupconforg2.onmicrosoft.com::6f0e2513-d33b-4dee-90b7-270615417fff" providerId="AD" clId="Web-{27693C77-E869-4A3E-B5F2-FE3FA95CDB15}" dt="2021-05-15T22:08:29.787" v="90" actId="1076"/>
        <pc:sldMkLst>
          <pc:docMk/>
          <pc:sldMk cId="730098645" sldId="362"/>
        </pc:sldMkLst>
        <pc:picChg chg="mod">
          <ac:chgData name="Pushkar" userId="S::96pushkar_gmail.com#ext#@devupconforg2.onmicrosoft.com::6f0e2513-d33b-4dee-90b7-270615417fff" providerId="AD" clId="Web-{27693C77-E869-4A3E-B5F2-FE3FA95CDB15}" dt="2021-05-15T22:08:29.787" v="90" actId="1076"/>
          <ac:picMkLst>
            <pc:docMk/>
            <pc:sldMk cId="730098645" sldId="362"/>
            <ac:picMk id="3" creationId="{D9887647-774C-4B9B-8091-C6F32B0AD762}"/>
          </ac:picMkLst>
        </pc:picChg>
      </pc:sldChg>
      <pc:sldChg chg="del">
        <pc:chgData name="Pushkar" userId="S::96pushkar_gmail.com#ext#@devupconforg2.onmicrosoft.com::6f0e2513-d33b-4dee-90b7-270615417fff" providerId="AD" clId="Web-{27693C77-E869-4A3E-B5F2-FE3FA95CDB15}" dt="2021-05-15T22:03:01.476" v="49"/>
        <pc:sldMkLst>
          <pc:docMk/>
          <pc:sldMk cId="3010064378" sldId="10616"/>
        </pc:sldMkLst>
      </pc:sldChg>
      <pc:sldChg chg="modSp">
        <pc:chgData name="Pushkar" userId="S::96pushkar_gmail.com#ext#@devupconforg2.onmicrosoft.com::6f0e2513-d33b-4dee-90b7-270615417fff" providerId="AD" clId="Web-{27693C77-E869-4A3E-B5F2-FE3FA95CDB15}" dt="2021-05-15T22:12:48.684" v="116" actId="20577"/>
        <pc:sldMkLst>
          <pc:docMk/>
          <pc:sldMk cId="608815595" sldId="10620"/>
        </pc:sldMkLst>
        <pc:spChg chg="mod">
          <ac:chgData name="Pushkar" userId="S::96pushkar_gmail.com#ext#@devupconforg2.onmicrosoft.com::6f0e2513-d33b-4dee-90b7-270615417fff" providerId="AD" clId="Web-{27693C77-E869-4A3E-B5F2-FE3FA95CDB15}" dt="2021-05-15T22:12:48.684" v="116" actId="20577"/>
          <ac:spMkLst>
            <pc:docMk/>
            <pc:sldMk cId="608815595" sldId="10620"/>
            <ac:spMk id="2" creationId="{C048545F-D2D0-2149-BBEC-4436AD6009E4}"/>
          </ac:spMkLst>
        </pc:spChg>
      </pc:sldChg>
      <pc:sldChg chg="del">
        <pc:chgData name="Pushkar" userId="S::96pushkar_gmail.com#ext#@devupconforg2.onmicrosoft.com::6f0e2513-d33b-4dee-90b7-270615417fff" providerId="AD" clId="Web-{27693C77-E869-4A3E-B5F2-FE3FA95CDB15}" dt="2021-05-15T22:02:46.257" v="47"/>
        <pc:sldMkLst>
          <pc:docMk/>
          <pc:sldMk cId="1463614882" sldId="10621"/>
        </pc:sldMkLst>
      </pc:sldChg>
      <pc:sldChg chg="modSp">
        <pc:chgData name="Pushkar" userId="S::96pushkar_gmail.com#ext#@devupconforg2.onmicrosoft.com::6f0e2513-d33b-4dee-90b7-270615417fff" providerId="AD" clId="Web-{27693C77-E869-4A3E-B5F2-FE3FA95CDB15}" dt="2021-05-15T22:01:47.599" v="27" actId="20577"/>
        <pc:sldMkLst>
          <pc:docMk/>
          <pc:sldMk cId="2127211978" sldId="10626"/>
        </pc:sldMkLst>
        <pc:spChg chg="mod">
          <ac:chgData name="Pushkar" userId="S::96pushkar_gmail.com#ext#@devupconforg2.onmicrosoft.com::6f0e2513-d33b-4dee-90b7-270615417fff" providerId="AD" clId="Web-{27693C77-E869-4A3E-B5F2-FE3FA95CDB15}" dt="2021-05-15T22:01:47.599" v="27" actId="20577"/>
          <ac:spMkLst>
            <pc:docMk/>
            <pc:sldMk cId="2127211978" sldId="10626"/>
            <ac:spMk id="3" creationId="{18F148FD-C706-6740-AB38-5455211202DC}"/>
          </ac:spMkLst>
        </pc:spChg>
      </pc:sldChg>
      <pc:sldChg chg="modSp ord">
        <pc:chgData name="Pushkar" userId="S::96pushkar_gmail.com#ext#@devupconforg2.onmicrosoft.com::6f0e2513-d33b-4dee-90b7-270615417fff" providerId="AD" clId="Web-{27693C77-E869-4A3E-B5F2-FE3FA95CDB15}" dt="2021-05-15T22:11:06.916" v="92" actId="20577"/>
        <pc:sldMkLst>
          <pc:docMk/>
          <pc:sldMk cId="2106480414" sldId="10632"/>
        </pc:sldMkLst>
        <pc:spChg chg="mod">
          <ac:chgData name="Pushkar" userId="S::96pushkar_gmail.com#ext#@devupconforg2.onmicrosoft.com::6f0e2513-d33b-4dee-90b7-270615417fff" providerId="AD" clId="Web-{27693C77-E869-4A3E-B5F2-FE3FA95CDB15}" dt="2021-05-15T22:11:06.916" v="92" actId="20577"/>
          <ac:spMkLst>
            <pc:docMk/>
            <pc:sldMk cId="2106480414" sldId="10632"/>
            <ac:spMk id="2" creationId="{00000000-0000-0000-0000-000000000000}"/>
          </ac:spMkLst>
        </pc:spChg>
      </pc:sldChg>
      <pc:sldChg chg="del">
        <pc:chgData name="Pushkar" userId="S::96pushkar_gmail.com#ext#@devupconforg2.onmicrosoft.com::6f0e2513-d33b-4dee-90b7-270615417fff" providerId="AD" clId="Web-{27693C77-E869-4A3E-B5F2-FE3FA95CDB15}" dt="2021-05-15T22:11:00.713" v="91"/>
        <pc:sldMkLst>
          <pc:docMk/>
          <pc:sldMk cId="778005923" sldId="10633"/>
        </pc:sldMkLst>
      </pc:sldChg>
      <pc:sldChg chg="addSp delSp modSp">
        <pc:chgData name="Pushkar" userId="S::96pushkar_gmail.com#ext#@devupconforg2.onmicrosoft.com::6f0e2513-d33b-4dee-90b7-270615417fff" providerId="AD" clId="Web-{27693C77-E869-4A3E-B5F2-FE3FA95CDB15}" dt="2021-05-15T22:45:16.923" v="128"/>
        <pc:sldMkLst>
          <pc:docMk/>
          <pc:sldMk cId="736769269" sldId="10635"/>
        </pc:sldMkLst>
        <pc:spChg chg="mod">
          <ac:chgData name="Pushkar" userId="S::96pushkar_gmail.com#ext#@devupconforg2.onmicrosoft.com::6f0e2513-d33b-4dee-90b7-270615417fff" providerId="AD" clId="Web-{27693C77-E869-4A3E-B5F2-FE3FA95CDB15}" dt="2021-05-15T22:05:18.559" v="76" actId="14100"/>
          <ac:spMkLst>
            <pc:docMk/>
            <pc:sldMk cId="736769269" sldId="10635"/>
            <ac:spMk id="4" creationId="{A73331A8-3D3C-481C-8A9F-D31FDE6FA6C6}"/>
          </ac:spMkLst>
        </pc:spChg>
        <pc:spChg chg="add mod">
          <ac:chgData name="Pushkar" userId="S::96pushkar_gmail.com#ext#@devupconforg2.onmicrosoft.com::6f0e2513-d33b-4dee-90b7-270615417fff" providerId="AD" clId="Web-{27693C77-E869-4A3E-B5F2-FE3FA95CDB15}" dt="2021-05-15T22:05:31.200" v="81" actId="20577"/>
          <ac:spMkLst>
            <pc:docMk/>
            <pc:sldMk cId="736769269" sldId="10635"/>
            <ac:spMk id="13" creationId="{7015221A-4CC9-4DEF-A049-FD569BE6A32E}"/>
          </ac:spMkLst>
        </pc:spChg>
        <pc:picChg chg="add mod">
          <ac:chgData name="Pushkar" userId="S::96pushkar_gmail.com#ext#@devupconforg2.onmicrosoft.com::6f0e2513-d33b-4dee-90b7-270615417fff" providerId="AD" clId="Web-{27693C77-E869-4A3E-B5F2-FE3FA95CDB15}" dt="2021-05-15T22:05:09.887" v="73" actId="1076"/>
          <ac:picMkLst>
            <pc:docMk/>
            <pc:sldMk cId="736769269" sldId="10635"/>
            <ac:picMk id="3" creationId="{04D67E2E-7ED8-4A1A-9A6B-25E0B5B14F13}"/>
          </ac:picMkLst>
        </pc:picChg>
        <pc:picChg chg="add mod">
          <ac:chgData name="Pushkar" userId="S::96pushkar_gmail.com#ext#@devupconforg2.onmicrosoft.com::6f0e2513-d33b-4dee-90b7-270615417fff" providerId="AD" clId="Web-{27693C77-E869-4A3E-B5F2-FE3FA95CDB15}" dt="2021-05-15T22:08:15.333" v="87" actId="14100"/>
          <ac:picMkLst>
            <pc:docMk/>
            <pc:sldMk cId="736769269" sldId="10635"/>
            <ac:picMk id="7" creationId="{335771AE-1E5E-43F3-A589-AFA26284AB2D}"/>
          </ac:picMkLst>
        </pc:picChg>
        <pc:picChg chg="mod">
          <ac:chgData name="Pushkar" userId="S::96pushkar_gmail.com#ext#@devupconforg2.onmicrosoft.com::6f0e2513-d33b-4dee-90b7-270615417fff" providerId="AD" clId="Web-{27693C77-E869-4A3E-B5F2-FE3FA95CDB15}" dt="2021-05-15T22:08:21.630" v="88" actId="1076"/>
          <ac:picMkLst>
            <pc:docMk/>
            <pc:sldMk cId="736769269" sldId="10635"/>
            <ac:picMk id="8" creationId="{7017FDF6-A5AD-4883-8212-C746B1BB5D31}"/>
          </ac:picMkLst>
        </pc:picChg>
        <pc:picChg chg="mod">
          <ac:chgData name="Pushkar" userId="S::96pushkar_gmail.com#ext#@devupconforg2.onmicrosoft.com::6f0e2513-d33b-4dee-90b7-270615417fff" providerId="AD" clId="Web-{27693C77-E869-4A3E-B5F2-FE3FA95CDB15}" dt="2021-05-15T22:08:23.755" v="89" actId="1076"/>
          <ac:picMkLst>
            <pc:docMk/>
            <pc:sldMk cId="736769269" sldId="10635"/>
            <ac:picMk id="9" creationId="{525D4AE5-C4BC-4A0D-8D8D-823183A5C6BA}"/>
          </ac:picMkLst>
        </pc:picChg>
        <pc:picChg chg="add del mod">
          <ac:chgData name="Pushkar" userId="S::96pushkar_gmail.com#ext#@devupconforg2.onmicrosoft.com::6f0e2513-d33b-4dee-90b7-270615417fff" providerId="AD" clId="Web-{27693C77-E869-4A3E-B5F2-FE3FA95CDB15}" dt="2021-05-15T22:45:16.923" v="128"/>
          <ac:picMkLst>
            <pc:docMk/>
            <pc:sldMk cId="736769269" sldId="10635"/>
            <ac:picMk id="10" creationId="{7F6BDA49-77F5-48A1-A213-40533E905392}"/>
          </ac:picMkLst>
        </pc:picChg>
      </pc:sldChg>
      <pc:sldChg chg="del">
        <pc:chgData name="Pushkar" userId="S::96pushkar_gmail.com#ext#@devupconforg2.onmicrosoft.com::6f0e2513-d33b-4dee-90b7-270615417fff" providerId="AD" clId="Web-{27693C77-E869-4A3E-B5F2-FE3FA95CDB15}" dt="2021-05-15T22:05:35.575" v="82"/>
        <pc:sldMkLst>
          <pc:docMk/>
          <pc:sldMk cId="1442262774" sldId="10636"/>
        </pc:sldMkLst>
      </pc:sldChg>
      <pc:sldChg chg="modSp del">
        <pc:chgData name="Pushkar" userId="S::96pushkar_gmail.com#ext#@devupconforg2.onmicrosoft.com::6f0e2513-d33b-4dee-90b7-270615417fff" providerId="AD" clId="Web-{27693C77-E869-4A3E-B5F2-FE3FA95CDB15}" dt="2021-05-15T22:01:48.318" v="28"/>
        <pc:sldMkLst>
          <pc:docMk/>
          <pc:sldMk cId="1292088136" sldId="10637"/>
        </pc:sldMkLst>
        <pc:spChg chg="mod">
          <ac:chgData name="Pushkar" userId="S::96pushkar_gmail.com#ext#@devupconforg2.onmicrosoft.com::6f0e2513-d33b-4dee-90b7-270615417fff" providerId="AD" clId="Web-{27693C77-E869-4A3E-B5F2-FE3FA95CDB15}" dt="2021-05-15T22:01:17.458" v="24" actId="20577"/>
          <ac:spMkLst>
            <pc:docMk/>
            <pc:sldMk cId="1292088136" sldId="10637"/>
            <ac:spMk id="3" creationId="{18F148FD-C706-6740-AB38-5455211202DC}"/>
          </ac:spMkLst>
        </pc:spChg>
      </pc:sldChg>
      <pc:sldChg chg="addSp modSp">
        <pc:chgData name="Pushkar" userId="S::96pushkar_gmail.com#ext#@devupconforg2.onmicrosoft.com::6f0e2513-d33b-4dee-90b7-270615417fff" providerId="AD" clId="Web-{27693C77-E869-4A3E-B5F2-FE3FA95CDB15}" dt="2021-05-15T22:00:10.956" v="1" actId="14100"/>
        <pc:sldMkLst>
          <pc:docMk/>
          <pc:sldMk cId="1840478129" sldId="10638"/>
        </pc:sldMkLst>
        <pc:picChg chg="add mod">
          <ac:chgData name="Pushkar" userId="S::96pushkar_gmail.com#ext#@devupconforg2.onmicrosoft.com::6f0e2513-d33b-4dee-90b7-270615417fff" providerId="AD" clId="Web-{27693C77-E869-4A3E-B5F2-FE3FA95CDB15}" dt="2021-05-15T22:00:10.956" v="1" actId="14100"/>
          <ac:picMkLst>
            <pc:docMk/>
            <pc:sldMk cId="1840478129" sldId="10638"/>
            <ac:picMk id="4" creationId="{D4F846B4-4CAD-42AB-B8B9-52BE23AB1A00}"/>
          </ac:picMkLst>
        </pc:picChg>
      </pc:sldChg>
      <pc:sldChg chg="modSp add ord replId">
        <pc:chgData name="Pushkar" userId="S::96pushkar_gmail.com#ext#@devupconforg2.onmicrosoft.com::6f0e2513-d33b-4dee-90b7-270615417fff" providerId="AD" clId="Web-{27693C77-E869-4A3E-B5F2-FE3FA95CDB15}" dt="2021-05-15T22:12:42.403" v="98"/>
        <pc:sldMkLst>
          <pc:docMk/>
          <pc:sldMk cId="53776253" sldId="10639"/>
        </pc:sldMkLst>
        <pc:spChg chg="mod">
          <ac:chgData name="Pushkar" userId="S::96pushkar_gmail.com#ext#@devupconforg2.onmicrosoft.com::6f0e2513-d33b-4dee-90b7-270615417fff" providerId="AD" clId="Web-{27693C77-E869-4A3E-B5F2-FE3FA95CDB15}" dt="2021-05-15T22:12:27.575" v="97" actId="20577"/>
          <ac:spMkLst>
            <pc:docMk/>
            <pc:sldMk cId="53776253" sldId="10639"/>
            <ac:spMk id="2" creationId="{C048545F-D2D0-2149-BBEC-4436AD6009E4}"/>
          </ac:spMkLst>
        </pc:spChg>
      </pc:sldChg>
      <pc:sldChg chg="add del replId">
        <pc:chgData name="Pushkar" userId="S::96pushkar_gmail.com#ext#@devupconforg2.onmicrosoft.com::6f0e2513-d33b-4dee-90b7-270615417fff" providerId="AD" clId="Web-{27693C77-E869-4A3E-B5F2-FE3FA95CDB15}" dt="2021-05-15T22:02:48.522" v="48"/>
        <pc:sldMkLst>
          <pc:docMk/>
          <pc:sldMk cId="974490423" sldId="10639"/>
        </pc:sldMkLst>
      </pc:sldChg>
      <pc:sldChg chg="addSp delSp modSp">
        <pc:chgData name="Pushkar" userId="S::96pushkar_gmail.com#ext#@devupconforg2.onmicrosoft.com::6f0e2513-d33b-4dee-90b7-270615417fff" providerId="AD" clId="Web-{27693C77-E869-4A3E-B5F2-FE3FA95CDB15}" dt="2021-05-15T22:40:23.147" v="123"/>
        <pc:sldMkLst>
          <pc:docMk/>
          <pc:sldMk cId="2878066628" sldId="10640"/>
        </pc:sldMkLst>
        <pc:spChg chg="add del mod">
          <ac:chgData name="Pushkar" userId="S::96pushkar_gmail.com#ext#@devupconforg2.onmicrosoft.com::6f0e2513-d33b-4dee-90b7-270615417fff" providerId="AD" clId="Web-{27693C77-E869-4A3E-B5F2-FE3FA95CDB15}" dt="2021-05-15T22:40:22.178" v="121"/>
          <ac:spMkLst>
            <pc:docMk/>
            <pc:sldMk cId="2878066628" sldId="10640"/>
            <ac:spMk id="7" creationId="{80C26B65-B273-44DD-B113-DDDD4DBA0000}"/>
          </ac:spMkLst>
        </pc:spChg>
        <pc:picChg chg="add del mod modCrop">
          <ac:chgData name="Pushkar" userId="S::96pushkar_gmail.com#ext#@devupconforg2.onmicrosoft.com::6f0e2513-d33b-4dee-90b7-270615417fff" providerId="AD" clId="Web-{27693C77-E869-4A3E-B5F2-FE3FA95CDB15}" dt="2021-05-15T22:40:23.147" v="123"/>
          <ac:picMkLst>
            <pc:docMk/>
            <pc:sldMk cId="2878066628" sldId="10640"/>
            <ac:picMk id="4" creationId="{4DA27D7E-7C16-4E08-BBFF-060D56B2D0A7}"/>
          </ac:picMkLst>
        </pc:picChg>
      </pc:sldChg>
    </pc:docChg>
  </pc:docChgLst>
  <pc:docChgLst>
    <pc:chgData name="Pushkar" userId="S::96pushkar_gmail.com#ext#@devupconforg2.onmicrosoft.com::6f0e2513-d33b-4dee-90b7-270615417fff" providerId="AD" clId="Web-{048703D0-23CD-4C25-A66D-4FEF6EBA1EC8}"/>
    <pc:docChg chg="modSld">
      <pc:chgData name="Pushkar" userId="S::96pushkar_gmail.com#ext#@devupconforg2.onmicrosoft.com::6f0e2513-d33b-4dee-90b7-270615417fff" providerId="AD" clId="Web-{048703D0-23CD-4C25-A66D-4FEF6EBA1EC8}" dt="2021-05-16T01:06:36.550" v="67" actId="20577"/>
      <pc:docMkLst>
        <pc:docMk/>
      </pc:docMkLst>
      <pc:sldChg chg="modSp">
        <pc:chgData name="Pushkar" userId="S::96pushkar_gmail.com#ext#@devupconforg2.onmicrosoft.com::6f0e2513-d33b-4dee-90b7-270615417fff" providerId="AD" clId="Web-{048703D0-23CD-4C25-A66D-4FEF6EBA1EC8}" dt="2021-05-16T01:03:03.783" v="0" actId="1076"/>
        <pc:sldMkLst>
          <pc:docMk/>
          <pc:sldMk cId="730098645" sldId="362"/>
        </pc:sldMkLst>
        <pc:picChg chg="mod">
          <ac:chgData name="Pushkar" userId="S::96pushkar_gmail.com#ext#@devupconforg2.onmicrosoft.com::6f0e2513-d33b-4dee-90b7-270615417fff" providerId="AD" clId="Web-{048703D0-23CD-4C25-A66D-4FEF6EBA1EC8}" dt="2021-05-16T01:03:03.783" v="0" actId="1076"/>
          <ac:picMkLst>
            <pc:docMk/>
            <pc:sldMk cId="730098645" sldId="362"/>
            <ac:picMk id="3" creationId="{D9887647-774C-4B9B-8091-C6F32B0AD762}"/>
          </ac:picMkLst>
        </pc:picChg>
      </pc:sldChg>
      <pc:sldChg chg="modSp">
        <pc:chgData name="Pushkar" userId="S::96pushkar_gmail.com#ext#@devupconforg2.onmicrosoft.com::6f0e2513-d33b-4dee-90b7-270615417fff" providerId="AD" clId="Web-{048703D0-23CD-4C25-A66D-4FEF6EBA1EC8}" dt="2021-05-16T01:06:36.550" v="67" actId="20577"/>
        <pc:sldMkLst>
          <pc:docMk/>
          <pc:sldMk cId="608815595" sldId="10620"/>
        </pc:sldMkLst>
        <pc:spChg chg="mod">
          <ac:chgData name="Pushkar" userId="S::96pushkar_gmail.com#ext#@devupconforg2.onmicrosoft.com::6f0e2513-d33b-4dee-90b7-270615417fff" providerId="AD" clId="Web-{048703D0-23CD-4C25-A66D-4FEF6EBA1EC8}" dt="2021-05-16T01:06:36.550" v="67" actId="20577"/>
          <ac:spMkLst>
            <pc:docMk/>
            <pc:sldMk cId="608815595" sldId="10620"/>
            <ac:spMk id="3" creationId="{A84C3720-FA51-094D-AF9E-23222EB6AECC}"/>
          </ac:spMkLst>
        </pc:spChg>
      </pc:sldChg>
    </pc:docChg>
  </pc:docChgLst>
  <pc:docChgLst>
    <pc:chgData name="Ashika" userId="S::ashika.gop_gmail.com#ext#@devupconforg2.onmicrosoft.com::c0f4c717-229a-45ba-aaa6-1a380aa9e3b9" providerId="AD" clId="Web-{6757C3BD-A47D-4217-B886-6E8EC9D79CFC}"/>
    <pc:docChg chg="addSld modSld">
      <pc:chgData name="Ashika" userId="S::ashika.gop_gmail.com#ext#@devupconforg2.onmicrosoft.com::c0f4c717-229a-45ba-aaa6-1a380aa9e3b9" providerId="AD" clId="Web-{6757C3BD-A47D-4217-B886-6E8EC9D79CFC}" dt="2021-05-16T14:14:56.639" v="1086" actId="20577"/>
      <pc:docMkLst>
        <pc:docMk/>
      </pc:docMkLst>
      <pc:sldChg chg="modSp modNotes">
        <pc:chgData name="Ashika" userId="S::ashika.gop_gmail.com#ext#@devupconforg2.onmicrosoft.com::c0f4c717-229a-45ba-aaa6-1a380aa9e3b9" providerId="AD" clId="Web-{6757C3BD-A47D-4217-B886-6E8EC9D79CFC}" dt="2021-05-16T14:14:56.639" v="1086" actId="20577"/>
        <pc:sldMkLst>
          <pc:docMk/>
          <pc:sldMk cId="608815595" sldId="10620"/>
        </pc:sldMkLst>
        <pc:spChg chg="mod">
          <ac:chgData name="Ashika" userId="S::ashika.gop_gmail.com#ext#@devupconforg2.onmicrosoft.com::c0f4c717-229a-45ba-aaa6-1a380aa9e3b9" providerId="AD" clId="Web-{6757C3BD-A47D-4217-B886-6E8EC9D79CFC}" dt="2021-05-16T14:14:56.639" v="1086" actId="20577"/>
          <ac:spMkLst>
            <pc:docMk/>
            <pc:sldMk cId="608815595" sldId="10620"/>
            <ac:spMk id="3" creationId="{A84C3720-FA51-094D-AF9E-23222EB6AECC}"/>
          </ac:spMkLst>
        </pc:spChg>
      </pc:sldChg>
      <pc:sldChg chg="modSp modNotes">
        <pc:chgData name="Ashika" userId="S::ashika.gop_gmail.com#ext#@devupconforg2.onmicrosoft.com::c0f4c717-229a-45ba-aaa6-1a380aa9e3b9" providerId="AD" clId="Web-{6757C3BD-A47D-4217-B886-6E8EC9D79CFC}" dt="2021-05-16T13:28:20.119" v="700"/>
        <pc:sldMkLst>
          <pc:docMk/>
          <pc:sldMk cId="2106480414" sldId="10632"/>
        </pc:sldMkLst>
        <pc:graphicFrameChg chg="mod modGraphic">
          <ac:chgData name="Ashika" userId="S::ashika.gop_gmail.com#ext#@devupconforg2.onmicrosoft.com::c0f4c717-229a-45ba-aaa6-1a380aa9e3b9" providerId="AD" clId="Web-{6757C3BD-A47D-4217-B886-6E8EC9D79CFC}" dt="2021-05-16T13:24:11.018" v="583"/>
          <ac:graphicFrameMkLst>
            <pc:docMk/>
            <pc:sldMk cId="2106480414" sldId="10632"/>
            <ac:graphicFrameMk id="16" creationId="{00000000-0000-0000-0000-000000000000}"/>
          </ac:graphicFrameMkLst>
        </pc:graphicFrameChg>
        <pc:picChg chg="mod">
          <ac:chgData name="Ashika" userId="S::ashika.gop_gmail.com#ext#@devupconforg2.onmicrosoft.com::c0f4c717-229a-45ba-aaa6-1a380aa9e3b9" providerId="AD" clId="Web-{6757C3BD-A47D-4217-B886-6E8EC9D79CFC}" dt="2021-05-16T13:22:27.375" v="434" actId="14100"/>
          <ac:picMkLst>
            <pc:docMk/>
            <pc:sldMk cId="2106480414" sldId="10632"/>
            <ac:picMk id="4" creationId="{16A6C3D4-21BE-4BEE-9503-46A208C78C15}"/>
          </ac:picMkLst>
        </pc:picChg>
      </pc:sldChg>
      <pc:sldChg chg="modNotes">
        <pc:chgData name="Ashika" userId="S::ashika.gop_gmail.com#ext#@devupconforg2.onmicrosoft.com::c0f4c717-229a-45ba-aaa6-1a380aa9e3b9" providerId="AD" clId="Web-{6757C3BD-A47D-4217-B886-6E8EC9D79CFC}" dt="2021-05-16T13:14:14.090" v="86"/>
        <pc:sldMkLst>
          <pc:docMk/>
          <pc:sldMk cId="53776253" sldId="10639"/>
        </pc:sldMkLst>
      </pc:sldChg>
      <pc:sldChg chg="modSp modNotes">
        <pc:chgData name="Ashika" userId="S::ashika.gop_gmail.com#ext#@devupconforg2.onmicrosoft.com::c0f4c717-229a-45ba-aaa6-1a380aa9e3b9" providerId="AD" clId="Web-{6757C3BD-A47D-4217-B886-6E8EC9D79CFC}" dt="2021-05-16T13:21:31.514" v="431" actId="20577"/>
        <pc:sldMkLst>
          <pc:docMk/>
          <pc:sldMk cId="3091248119" sldId="10640"/>
        </pc:sldMkLst>
        <pc:spChg chg="mod">
          <ac:chgData name="Ashika" userId="S::ashika.gop_gmail.com#ext#@devupconforg2.onmicrosoft.com::c0f4c717-229a-45ba-aaa6-1a380aa9e3b9" providerId="AD" clId="Web-{6757C3BD-A47D-4217-B886-6E8EC9D79CFC}" dt="2021-05-16T13:21:16.529" v="368" actId="20577"/>
          <ac:spMkLst>
            <pc:docMk/>
            <pc:sldMk cId="3091248119" sldId="10640"/>
            <ac:spMk id="4" creationId="{CD53684F-A64F-4A02-BD49-28DC601721A1}"/>
          </ac:spMkLst>
        </pc:spChg>
        <pc:spChg chg="mod">
          <ac:chgData name="Ashika" userId="S::ashika.gop_gmail.com#ext#@devupconforg2.onmicrosoft.com::c0f4c717-229a-45ba-aaa6-1a380aa9e3b9" providerId="AD" clId="Web-{6757C3BD-A47D-4217-B886-6E8EC9D79CFC}" dt="2021-05-16T13:21:31.514" v="431" actId="20577"/>
          <ac:spMkLst>
            <pc:docMk/>
            <pc:sldMk cId="3091248119" sldId="10640"/>
            <ac:spMk id="6" creationId="{61D1CD6B-C036-41F4-B5D7-01DE5AC8F407}"/>
          </ac:spMkLst>
        </pc:spChg>
      </pc:sldChg>
      <pc:sldChg chg="addSp delSp modSp add replId">
        <pc:chgData name="Ashika" userId="S::ashika.gop_gmail.com#ext#@devupconforg2.onmicrosoft.com::c0f4c717-229a-45ba-aaa6-1a380aa9e3b9" providerId="AD" clId="Web-{6757C3BD-A47D-4217-B886-6E8EC9D79CFC}" dt="2021-05-16T14:06:28.813" v="1023" actId="20577"/>
        <pc:sldMkLst>
          <pc:docMk/>
          <pc:sldMk cId="3505403314" sldId="10644"/>
        </pc:sldMkLst>
        <pc:spChg chg="del">
          <ac:chgData name="Ashika" userId="S::ashika.gop_gmail.com#ext#@devupconforg2.onmicrosoft.com::c0f4c717-229a-45ba-aaa6-1a380aa9e3b9" providerId="AD" clId="Web-{6757C3BD-A47D-4217-B886-6E8EC9D79CFC}" dt="2021-05-16T13:38:15.808" v="706"/>
          <ac:spMkLst>
            <pc:docMk/>
            <pc:sldMk cId="3505403314" sldId="10644"/>
            <ac:spMk id="5" creationId="{00000000-0000-0000-0000-000000000000}"/>
          </ac:spMkLst>
        </pc:spChg>
        <pc:spChg chg="del mod">
          <ac:chgData name="Ashika" userId="S::ashika.gop_gmail.com#ext#@devupconforg2.onmicrosoft.com::c0f4c717-229a-45ba-aaa6-1a380aa9e3b9" providerId="AD" clId="Web-{6757C3BD-A47D-4217-B886-6E8EC9D79CFC}" dt="2021-05-16T14:04:49.826" v="1017"/>
          <ac:spMkLst>
            <pc:docMk/>
            <pc:sldMk cId="3505403314" sldId="10644"/>
            <ac:spMk id="6" creationId="{00000000-0000-0000-0000-000000000000}"/>
          </ac:spMkLst>
        </pc:spChg>
        <pc:spChg chg="del">
          <ac:chgData name="Ashika" userId="S::ashika.gop_gmail.com#ext#@devupconforg2.onmicrosoft.com::c0f4c717-229a-45ba-aaa6-1a380aa9e3b9" providerId="AD" clId="Web-{6757C3BD-A47D-4217-B886-6E8EC9D79CFC}" dt="2021-05-16T14:04:37.107" v="1014"/>
          <ac:spMkLst>
            <pc:docMk/>
            <pc:sldMk cId="3505403314" sldId="10644"/>
            <ac:spMk id="7" creationId="{00000000-0000-0000-0000-000000000000}"/>
          </ac:spMkLst>
        </pc:spChg>
        <pc:spChg chg="add del mod">
          <ac:chgData name="Ashika" userId="S::ashika.gop_gmail.com#ext#@devupconforg2.onmicrosoft.com::c0f4c717-229a-45ba-aaa6-1a380aa9e3b9" providerId="AD" clId="Web-{6757C3BD-A47D-4217-B886-6E8EC9D79CFC}" dt="2021-05-16T13:38:13.245" v="705"/>
          <ac:spMkLst>
            <pc:docMk/>
            <pc:sldMk cId="3505403314" sldId="10644"/>
            <ac:spMk id="8" creationId="{0ECA38BD-6E43-4C7D-BB72-B40374A55948}"/>
          </ac:spMkLst>
        </pc:spChg>
        <pc:spChg chg="add mod">
          <ac:chgData name="Ashika" userId="S::ashika.gop_gmail.com#ext#@devupconforg2.onmicrosoft.com::c0f4c717-229a-45ba-aaa6-1a380aa9e3b9" providerId="AD" clId="Web-{6757C3BD-A47D-4217-B886-6E8EC9D79CFC}" dt="2021-05-16T14:06:28.813" v="1023" actId="20577"/>
          <ac:spMkLst>
            <pc:docMk/>
            <pc:sldMk cId="3505403314" sldId="10644"/>
            <ac:spMk id="9" creationId="{2F44F5B9-28DE-453C-BFB6-F16A016EDA1B}"/>
          </ac:spMkLst>
        </pc:spChg>
        <pc:spChg chg="add del mod">
          <ac:chgData name="Ashika" userId="S::ashika.gop_gmail.com#ext#@devupconforg2.onmicrosoft.com::c0f4c717-229a-45ba-aaa6-1a380aa9e3b9" providerId="AD" clId="Web-{6757C3BD-A47D-4217-B886-6E8EC9D79CFC}" dt="2021-05-16T13:39:57.842" v="713"/>
          <ac:spMkLst>
            <pc:docMk/>
            <pc:sldMk cId="3505403314" sldId="10644"/>
            <ac:spMk id="10" creationId="{1F37A783-7AF0-4AB2-900A-7D3CE3985DA1}"/>
          </ac:spMkLst>
        </pc:spChg>
        <pc:graphicFrameChg chg="del">
          <ac:chgData name="Ashika" userId="S::ashika.gop_gmail.com#ext#@devupconforg2.onmicrosoft.com::c0f4c717-229a-45ba-aaa6-1a380aa9e3b9" providerId="AD" clId="Web-{6757C3BD-A47D-4217-B886-6E8EC9D79CFC}" dt="2021-05-16T13:38:08.589" v="702"/>
          <ac:graphicFrameMkLst>
            <pc:docMk/>
            <pc:sldMk cId="3505403314" sldId="10644"/>
            <ac:graphicFrameMk id="4" creationId="{00000000-0000-0000-0000-000000000000}"/>
          </ac:graphicFrameMkLst>
        </pc:graphicFrameChg>
      </pc:sldChg>
    </pc:docChg>
  </pc:docChgLst>
  <pc:docChgLst>
    <pc:chgData name="Kathleen Malouf" userId="S::qnkthln15_aol.com#ext#@devupconforg2.onmicrosoft.com::d597b806-e5e9-4e14-ba28-f179fd5bd11f" providerId="AD" clId="Web-{7977FCFC-4EA9-4E24-9D9E-9E3B2A8816C7}"/>
    <pc:docChg chg="modSld">
      <pc:chgData name="Kathleen Malouf" userId="S::qnkthln15_aol.com#ext#@devupconforg2.onmicrosoft.com::d597b806-e5e9-4e14-ba28-f179fd5bd11f" providerId="AD" clId="Web-{7977FCFC-4EA9-4E24-9D9E-9E3B2A8816C7}" dt="2021-05-16T12:05:51.440" v="36" actId="1076"/>
      <pc:docMkLst>
        <pc:docMk/>
      </pc:docMkLst>
      <pc:sldChg chg="addSp delSp modSp">
        <pc:chgData name="Kathleen Malouf" userId="S::qnkthln15_aol.com#ext#@devupconforg2.onmicrosoft.com::d597b806-e5e9-4e14-ba28-f179fd5bd11f" providerId="AD" clId="Web-{7977FCFC-4EA9-4E24-9D9E-9E3B2A8816C7}" dt="2021-05-16T12:05:51.440" v="36" actId="1076"/>
        <pc:sldMkLst>
          <pc:docMk/>
          <pc:sldMk cId="3032607302" sldId="10618"/>
        </pc:sldMkLst>
        <pc:spChg chg="mod">
          <ac:chgData name="Kathleen Malouf" userId="S::qnkthln15_aol.com#ext#@devupconforg2.onmicrosoft.com::d597b806-e5e9-4e14-ba28-f179fd5bd11f" providerId="AD" clId="Web-{7977FCFC-4EA9-4E24-9D9E-9E3B2A8816C7}" dt="2021-05-16T12:04:16.640" v="24" actId="20577"/>
          <ac:spMkLst>
            <pc:docMk/>
            <pc:sldMk cId="3032607302" sldId="10618"/>
            <ac:spMk id="8" creationId="{A61F98CB-E39F-4251-8708-A0EEAD98C29D}"/>
          </ac:spMkLst>
        </pc:spChg>
        <pc:spChg chg="del mod">
          <ac:chgData name="Kathleen Malouf" userId="S::qnkthln15_aol.com#ext#@devupconforg2.onmicrosoft.com::d597b806-e5e9-4e14-ba28-f179fd5bd11f" providerId="AD" clId="Web-{7977FCFC-4EA9-4E24-9D9E-9E3B2A8816C7}" dt="2021-05-16T12:05:43.565" v="34"/>
          <ac:spMkLst>
            <pc:docMk/>
            <pc:sldMk cId="3032607302" sldId="10618"/>
            <ac:spMk id="10" creationId="{E361F82E-FA10-417A-B7C8-9893049B8627}"/>
          </ac:spMkLst>
        </pc:spChg>
        <pc:spChg chg="add del mod">
          <ac:chgData name="Kathleen Malouf" userId="S::qnkthln15_aol.com#ext#@devupconforg2.onmicrosoft.com::d597b806-e5e9-4e14-ba28-f179fd5bd11f" providerId="AD" clId="Web-{7977FCFC-4EA9-4E24-9D9E-9E3B2A8816C7}" dt="2021-05-16T12:05:19.908" v="30"/>
          <ac:spMkLst>
            <pc:docMk/>
            <pc:sldMk cId="3032607302" sldId="10618"/>
            <ac:spMk id="299" creationId="{5E000A49-883B-45C2-87E8-4CDCF91735DD}"/>
          </ac:spMkLst>
        </pc:spChg>
        <pc:graphicFrameChg chg="add del mod modGraphic">
          <ac:chgData name="Kathleen Malouf" userId="S::qnkthln15_aol.com#ext#@devupconforg2.onmicrosoft.com::d597b806-e5e9-4e14-ba28-f179fd5bd11f" providerId="AD" clId="Web-{7977FCFC-4EA9-4E24-9D9E-9E3B2A8816C7}" dt="2021-05-16T12:05:51.440" v="36" actId="1076"/>
          <ac:graphicFrameMkLst>
            <pc:docMk/>
            <pc:sldMk cId="3032607302" sldId="10618"/>
            <ac:graphicFrameMk id="7" creationId="{E9F1631F-ABCC-493B-AC8C-54C200C443C8}"/>
          </ac:graphicFrameMkLst>
        </pc:graphicFrameChg>
        <pc:picChg chg="mod">
          <ac:chgData name="Kathleen Malouf" userId="S::qnkthln15_aol.com#ext#@devupconforg2.onmicrosoft.com::d597b806-e5e9-4e14-ba28-f179fd5bd11f" providerId="AD" clId="Web-{7977FCFC-4EA9-4E24-9D9E-9E3B2A8816C7}" dt="2021-05-16T12:05:46.986" v="35" actId="1076"/>
          <ac:picMkLst>
            <pc:docMk/>
            <pc:sldMk cId="3032607302" sldId="10618"/>
            <ac:picMk id="13" creationId="{045D20A9-AA42-45EE-B1DE-7E795FA37537}"/>
          </ac:picMkLst>
        </pc:picChg>
      </pc:sldChg>
    </pc:docChg>
  </pc:docChgLst>
  <pc:docChgLst>
    <pc:chgData name="Pushkar" userId="S::96pushkar_gmail.com#ext#@devupconforg2.onmicrosoft.com::6f0e2513-d33b-4dee-90b7-270615417fff" providerId="AD" clId="Web-{62BB05B8-9DE8-48E5-AF0F-8AC89F53A607}"/>
    <pc:docChg chg="modSld">
      <pc:chgData name="Pushkar" userId="S::96pushkar_gmail.com#ext#@devupconforg2.onmicrosoft.com::6f0e2513-d33b-4dee-90b7-270615417fff" providerId="AD" clId="Web-{62BB05B8-9DE8-48E5-AF0F-8AC89F53A607}" dt="2021-05-16T12:40:57.199" v="9" actId="20577"/>
      <pc:docMkLst>
        <pc:docMk/>
      </pc:docMkLst>
      <pc:sldChg chg="addSp modSp">
        <pc:chgData name="Pushkar" userId="S::96pushkar_gmail.com#ext#@devupconforg2.onmicrosoft.com::6f0e2513-d33b-4dee-90b7-270615417fff" providerId="AD" clId="Web-{62BB05B8-9DE8-48E5-AF0F-8AC89F53A607}" dt="2021-05-16T12:40:57.199" v="9" actId="20577"/>
        <pc:sldMkLst>
          <pc:docMk/>
          <pc:sldMk cId="730098645" sldId="362"/>
        </pc:sldMkLst>
        <pc:spChg chg="mod">
          <ac:chgData name="Pushkar" userId="S::96pushkar_gmail.com#ext#@devupconforg2.onmicrosoft.com::6f0e2513-d33b-4dee-90b7-270615417fff" providerId="AD" clId="Web-{62BB05B8-9DE8-48E5-AF0F-8AC89F53A607}" dt="2021-05-16T12:40:57.199" v="9" actId="20577"/>
          <ac:spMkLst>
            <pc:docMk/>
            <pc:sldMk cId="730098645" sldId="362"/>
            <ac:spMk id="2" creationId="{00000000-0000-0000-0000-000000000000}"/>
          </ac:spMkLst>
        </pc:spChg>
        <pc:spChg chg="mod">
          <ac:chgData name="Pushkar" userId="S::96pushkar_gmail.com#ext#@devupconforg2.onmicrosoft.com::6f0e2513-d33b-4dee-90b7-270615417fff" providerId="AD" clId="Web-{62BB05B8-9DE8-48E5-AF0F-8AC89F53A607}" dt="2021-05-16T12:40:51.449" v="4" actId="20577"/>
          <ac:spMkLst>
            <pc:docMk/>
            <pc:sldMk cId="730098645" sldId="362"/>
            <ac:spMk id="4" creationId="{00000000-0000-0000-0000-000000000000}"/>
          </ac:spMkLst>
        </pc:spChg>
        <pc:picChg chg="mod">
          <ac:chgData name="Pushkar" userId="S::96pushkar_gmail.com#ext#@devupconforg2.onmicrosoft.com::6f0e2513-d33b-4dee-90b7-270615417fff" providerId="AD" clId="Web-{62BB05B8-9DE8-48E5-AF0F-8AC89F53A607}" dt="2021-05-16T12:40:46.871" v="2" actId="1076"/>
          <ac:picMkLst>
            <pc:docMk/>
            <pc:sldMk cId="730098645" sldId="362"/>
            <ac:picMk id="3" creationId="{D9887647-774C-4B9B-8091-C6F32B0AD762}"/>
          </ac:picMkLst>
        </pc:picChg>
        <pc:picChg chg="add mod">
          <ac:chgData name="Pushkar" userId="S::96pushkar_gmail.com#ext#@devupconforg2.onmicrosoft.com::6f0e2513-d33b-4dee-90b7-270615417fff" providerId="AD" clId="Web-{62BB05B8-9DE8-48E5-AF0F-8AC89F53A607}" dt="2021-05-16T12:40:45.636" v="1" actId="14100"/>
          <ac:picMkLst>
            <pc:docMk/>
            <pc:sldMk cId="730098645" sldId="362"/>
            <ac:picMk id="6" creationId="{395CBD41-995B-46F9-B3E4-1FEE9190C366}"/>
          </ac:picMkLst>
        </pc:picChg>
      </pc:sldChg>
    </pc:docChg>
  </pc:docChgLst>
  <pc:docChgLst>
    <pc:chgData name="Ashika" userId="S::ashika.gop_gmail.com#ext#@devupconforg2.onmicrosoft.com::c0f4c717-229a-45ba-aaa6-1a380aa9e3b9" providerId="AD" clId="Web-{4ED6EF5F-C187-49DB-9FE9-9B02FB0A5586}"/>
    <pc:docChg chg="modSld">
      <pc:chgData name="Ashika" userId="S::ashika.gop_gmail.com#ext#@devupconforg2.onmicrosoft.com::c0f4c717-229a-45ba-aaa6-1a380aa9e3b9" providerId="AD" clId="Web-{4ED6EF5F-C187-49DB-9FE9-9B02FB0A5586}" dt="2021-05-16T12:42:29.393" v="82" actId="1076"/>
      <pc:docMkLst>
        <pc:docMk/>
      </pc:docMkLst>
      <pc:sldChg chg="addSp modSp">
        <pc:chgData name="Ashika" userId="S::ashika.gop_gmail.com#ext#@devupconforg2.onmicrosoft.com::c0f4c717-229a-45ba-aaa6-1a380aa9e3b9" providerId="AD" clId="Web-{4ED6EF5F-C187-49DB-9FE9-9B02FB0A5586}" dt="2021-05-16T12:36:44.256" v="79" actId="1076"/>
        <pc:sldMkLst>
          <pc:docMk/>
          <pc:sldMk cId="0" sldId="267"/>
        </pc:sldMkLst>
        <pc:spChg chg="add mod">
          <ac:chgData name="Ashika" userId="S::ashika.gop_gmail.com#ext#@devupconforg2.onmicrosoft.com::c0f4c717-229a-45ba-aaa6-1a380aa9e3b9" providerId="AD" clId="Web-{4ED6EF5F-C187-49DB-9FE9-9B02FB0A5586}" dt="2021-05-16T12:36:17.287" v="78" actId="20577"/>
          <ac:spMkLst>
            <pc:docMk/>
            <pc:sldMk cId="0" sldId="267"/>
            <ac:spMk id="25" creationId="{BB0C672F-C41B-4759-8BE2-F8F71431D44E}"/>
          </ac:spMkLst>
        </pc:spChg>
        <pc:spChg chg="mod">
          <ac:chgData name="Ashika" userId="S::ashika.gop_gmail.com#ext#@devupconforg2.onmicrosoft.com::c0f4c717-229a-45ba-aaa6-1a380aa9e3b9" providerId="AD" clId="Web-{4ED6EF5F-C187-49DB-9FE9-9B02FB0A5586}" dt="2021-05-16T12:35:43.255" v="34" actId="20577"/>
          <ac:spMkLst>
            <pc:docMk/>
            <pc:sldMk cId="0" sldId="267"/>
            <ac:spMk id="238" creationId="{00000000-0000-0000-0000-000000000000}"/>
          </ac:spMkLst>
        </pc:spChg>
        <pc:spChg chg="mod">
          <ac:chgData name="Ashika" userId="S::ashika.gop_gmail.com#ext#@devupconforg2.onmicrosoft.com::c0f4c717-229a-45ba-aaa6-1a380aa9e3b9" providerId="AD" clId="Web-{4ED6EF5F-C187-49DB-9FE9-9B02FB0A5586}" dt="2021-05-16T12:35:48.599" v="41" actId="14100"/>
          <ac:spMkLst>
            <pc:docMk/>
            <pc:sldMk cId="0" sldId="267"/>
            <ac:spMk id="242" creationId="{00000000-0000-0000-0000-000000000000}"/>
          </ac:spMkLst>
        </pc:spChg>
        <pc:picChg chg="add mod modCrop">
          <ac:chgData name="Ashika" userId="S::ashika.gop_gmail.com#ext#@devupconforg2.onmicrosoft.com::c0f4c717-229a-45ba-aaa6-1a380aa9e3b9" providerId="AD" clId="Web-{4ED6EF5F-C187-49DB-9FE9-9B02FB0A5586}" dt="2021-05-16T12:34:41.441" v="8" actId="1076"/>
          <ac:picMkLst>
            <pc:docMk/>
            <pc:sldMk cId="0" sldId="267"/>
            <ac:picMk id="8" creationId="{21D245B0-AD7A-415C-96BD-CC72721FBA95}"/>
          </ac:picMkLst>
        </pc:picChg>
        <pc:picChg chg="add mod">
          <ac:chgData name="Ashika" userId="S::ashika.gop_gmail.com#ext#@devupconforg2.onmicrosoft.com::c0f4c717-229a-45ba-aaa6-1a380aa9e3b9" providerId="AD" clId="Web-{4ED6EF5F-C187-49DB-9FE9-9B02FB0A5586}" dt="2021-05-16T12:36:44.256" v="79" actId="1076"/>
          <ac:picMkLst>
            <pc:docMk/>
            <pc:sldMk cId="0" sldId="267"/>
            <ac:picMk id="24" creationId="{10C24894-EC23-41A5-AE6D-966805FC0852}"/>
          </ac:picMkLst>
        </pc:picChg>
      </pc:sldChg>
      <pc:sldChg chg="modSp">
        <pc:chgData name="Ashika" userId="S::ashika.gop_gmail.com#ext#@devupconforg2.onmicrosoft.com::c0f4c717-229a-45ba-aaa6-1a380aa9e3b9" providerId="AD" clId="Web-{4ED6EF5F-C187-49DB-9FE9-9B02FB0A5586}" dt="2021-05-16T12:42:29.393" v="82" actId="1076"/>
        <pc:sldMkLst>
          <pc:docMk/>
          <pc:sldMk cId="53776253" sldId="10639"/>
        </pc:sldMkLst>
        <pc:spChg chg="mod">
          <ac:chgData name="Ashika" userId="S::ashika.gop_gmail.com#ext#@devupconforg2.onmicrosoft.com::c0f4c717-229a-45ba-aaa6-1a380aa9e3b9" providerId="AD" clId="Web-{4ED6EF5F-C187-49DB-9FE9-9B02FB0A5586}" dt="2021-05-16T12:42:29.393" v="82" actId="1076"/>
          <ac:spMkLst>
            <pc:docMk/>
            <pc:sldMk cId="53776253" sldId="10639"/>
            <ac:spMk id="4" creationId="{29ADFE50-EC8B-4DF3-AABB-A3FFD6FE823F}"/>
          </ac:spMkLst>
        </pc:spChg>
      </pc:sldChg>
    </pc:docChg>
  </pc:docChgLst>
  <pc:docChgLst>
    <pc:chgData name="Pushkar" userId="S::96pushkar_gmail.com#ext#@devupconforg2.onmicrosoft.com::6f0e2513-d33b-4dee-90b7-270615417fff" providerId="AD" clId="Web-{273D8984-7B97-48B4-9CF0-89D105D357FC}"/>
    <pc:docChg chg="modSld">
      <pc:chgData name="Pushkar" userId="S::96pushkar_gmail.com#ext#@devupconforg2.onmicrosoft.com::6f0e2513-d33b-4dee-90b7-270615417fff" providerId="AD" clId="Web-{273D8984-7B97-48B4-9CF0-89D105D357FC}" dt="2021-05-16T13:32:44.759" v="49" actId="1076"/>
      <pc:docMkLst>
        <pc:docMk/>
      </pc:docMkLst>
      <pc:sldChg chg="addSp">
        <pc:chgData name="Pushkar" userId="S::96pushkar_gmail.com#ext#@devupconforg2.onmicrosoft.com::6f0e2513-d33b-4dee-90b7-270615417fff" providerId="AD" clId="Web-{273D8984-7B97-48B4-9CF0-89D105D357FC}" dt="2021-05-16T12:45:15.457" v="47"/>
        <pc:sldMkLst>
          <pc:docMk/>
          <pc:sldMk cId="0" sldId="267"/>
        </pc:sldMkLst>
        <pc:picChg chg="add">
          <ac:chgData name="Pushkar" userId="S::96pushkar_gmail.com#ext#@devupconforg2.onmicrosoft.com::6f0e2513-d33b-4dee-90b7-270615417fff" providerId="AD" clId="Web-{273D8984-7B97-48B4-9CF0-89D105D357FC}" dt="2021-05-16T12:45:15.457" v="47"/>
          <ac:picMkLst>
            <pc:docMk/>
            <pc:sldMk cId="0" sldId="267"/>
            <ac:picMk id="10" creationId="{19EC0BE9-236C-4836-BA76-83AF50643497}"/>
          </ac:picMkLst>
        </pc:picChg>
      </pc:sldChg>
      <pc:sldChg chg="modSp">
        <pc:chgData name="Pushkar" userId="S::96pushkar_gmail.com#ext#@devupconforg2.onmicrosoft.com::6f0e2513-d33b-4dee-90b7-270615417fff" providerId="AD" clId="Web-{273D8984-7B97-48B4-9CF0-89D105D357FC}" dt="2021-05-16T13:32:44.759" v="49" actId="1076"/>
        <pc:sldMkLst>
          <pc:docMk/>
          <pc:sldMk cId="4009277347" sldId="296"/>
        </pc:sldMkLst>
        <pc:graphicFrameChg chg="mod">
          <ac:chgData name="Pushkar" userId="S::96pushkar_gmail.com#ext#@devupconforg2.onmicrosoft.com::6f0e2513-d33b-4dee-90b7-270615417fff" providerId="AD" clId="Web-{273D8984-7B97-48B4-9CF0-89D105D357FC}" dt="2021-05-16T13:32:44.759" v="49" actId="1076"/>
          <ac:graphicFrameMkLst>
            <pc:docMk/>
            <pc:sldMk cId="4009277347" sldId="296"/>
            <ac:graphicFrameMk id="4" creationId="{00000000-0000-0000-0000-000000000000}"/>
          </ac:graphicFrameMkLst>
        </pc:graphicFrameChg>
      </pc:sldChg>
      <pc:sldChg chg="addSp modSp">
        <pc:chgData name="Pushkar" userId="S::96pushkar_gmail.com#ext#@devupconforg2.onmicrosoft.com::6f0e2513-d33b-4dee-90b7-270615417fff" providerId="AD" clId="Web-{273D8984-7B97-48B4-9CF0-89D105D357FC}" dt="2021-05-16T12:44:44.987" v="38" actId="14100"/>
        <pc:sldMkLst>
          <pc:docMk/>
          <pc:sldMk cId="730098645" sldId="362"/>
        </pc:sldMkLst>
        <pc:spChg chg="mod">
          <ac:chgData name="Pushkar" userId="S::96pushkar_gmail.com#ext#@devupconforg2.onmicrosoft.com::6f0e2513-d33b-4dee-90b7-270615417fff" providerId="AD" clId="Web-{273D8984-7B97-48B4-9CF0-89D105D357FC}" dt="2021-05-16T12:44:00.454" v="31" actId="20577"/>
          <ac:spMkLst>
            <pc:docMk/>
            <pc:sldMk cId="730098645" sldId="362"/>
            <ac:spMk id="2" creationId="{00000000-0000-0000-0000-000000000000}"/>
          </ac:spMkLst>
        </pc:spChg>
        <pc:spChg chg="mod">
          <ac:chgData name="Pushkar" userId="S::96pushkar_gmail.com#ext#@devupconforg2.onmicrosoft.com::6f0e2513-d33b-4dee-90b7-270615417fff" providerId="AD" clId="Web-{273D8984-7B97-48B4-9CF0-89D105D357FC}" dt="2021-05-16T12:43:41.297" v="10" actId="1076"/>
          <ac:spMkLst>
            <pc:docMk/>
            <pc:sldMk cId="730098645" sldId="362"/>
            <ac:spMk id="4" creationId="{00000000-0000-0000-0000-000000000000}"/>
          </ac:spMkLst>
        </pc:spChg>
        <pc:picChg chg="mod modCrop">
          <ac:chgData name="Pushkar" userId="S::96pushkar_gmail.com#ext#@devupconforg2.onmicrosoft.com::6f0e2513-d33b-4dee-90b7-270615417fff" providerId="AD" clId="Web-{273D8984-7B97-48B4-9CF0-89D105D357FC}" dt="2021-05-16T12:44:14.705" v="33"/>
          <ac:picMkLst>
            <pc:docMk/>
            <pc:sldMk cId="730098645" sldId="362"/>
            <ac:picMk id="6" creationId="{395CBD41-995B-46F9-B3E4-1FEE9190C366}"/>
          </ac:picMkLst>
        </pc:picChg>
        <pc:picChg chg="add mod">
          <ac:chgData name="Pushkar" userId="S::96pushkar_gmail.com#ext#@devupconforg2.onmicrosoft.com::6f0e2513-d33b-4dee-90b7-270615417fff" providerId="AD" clId="Web-{273D8984-7B97-48B4-9CF0-89D105D357FC}" dt="2021-05-16T12:44:44.987" v="38" actId="14100"/>
          <ac:picMkLst>
            <pc:docMk/>
            <pc:sldMk cId="730098645" sldId="362"/>
            <ac:picMk id="7" creationId="{BBCEE93E-6897-44AA-B48D-27BCA68C1A6F}"/>
          </ac:picMkLst>
        </pc:picChg>
      </pc:sldChg>
      <pc:sldChg chg="addSp">
        <pc:chgData name="Pushkar" userId="S::96pushkar_gmail.com#ext#@devupconforg2.onmicrosoft.com::6f0e2513-d33b-4dee-90b7-270615417fff" providerId="AD" clId="Web-{273D8984-7B97-48B4-9CF0-89D105D357FC}" dt="2021-05-16T12:44:51.300" v="39"/>
        <pc:sldMkLst>
          <pc:docMk/>
          <pc:sldMk cId="3032607302" sldId="10618"/>
        </pc:sldMkLst>
        <pc:picChg chg="add">
          <ac:chgData name="Pushkar" userId="S::96pushkar_gmail.com#ext#@devupconforg2.onmicrosoft.com::6f0e2513-d33b-4dee-90b7-270615417fff" providerId="AD" clId="Web-{273D8984-7B97-48B4-9CF0-89D105D357FC}" dt="2021-05-16T12:44:51.300" v="39"/>
          <ac:picMkLst>
            <pc:docMk/>
            <pc:sldMk cId="3032607302" sldId="10618"/>
            <ac:picMk id="34" creationId="{DD103E31-5F26-4E2D-8923-F705DA7FBD20}"/>
          </ac:picMkLst>
        </pc:picChg>
      </pc:sldChg>
      <pc:sldChg chg="addSp">
        <pc:chgData name="Pushkar" userId="S::96pushkar_gmail.com#ext#@devupconforg2.onmicrosoft.com::6f0e2513-d33b-4dee-90b7-270615417fff" providerId="AD" clId="Web-{273D8984-7B97-48B4-9CF0-89D105D357FC}" dt="2021-05-16T12:45:09.597" v="45"/>
        <pc:sldMkLst>
          <pc:docMk/>
          <pc:sldMk cId="608815595" sldId="10620"/>
        </pc:sldMkLst>
        <pc:picChg chg="add">
          <ac:chgData name="Pushkar" userId="S::96pushkar_gmail.com#ext#@devupconforg2.onmicrosoft.com::6f0e2513-d33b-4dee-90b7-270615417fff" providerId="AD" clId="Web-{273D8984-7B97-48B4-9CF0-89D105D357FC}" dt="2021-05-16T12:45:09.597" v="45"/>
          <ac:picMkLst>
            <pc:docMk/>
            <pc:sldMk cId="608815595" sldId="10620"/>
            <ac:picMk id="7" creationId="{81238FFB-8453-4646-8C67-DAAE0A7E8D10}"/>
          </ac:picMkLst>
        </pc:picChg>
      </pc:sldChg>
      <pc:sldChg chg="addSp">
        <pc:chgData name="Pushkar" userId="S::96pushkar_gmail.com#ext#@devupconforg2.onmicrosoft.com::6f0e2513-d33b-4dee-90b7-270615417fff" providerId="AD" clId="Web-{273D8984-7B97-48B4-9CF0-89D105D357FC}" dt="2021-05-16T12:45:12.925" v="46"/>
        <pc:sldMkLst>
          <pc:docMk/>
          <pc:sldMk cId="2648020247" sldId="10622"/>
        </pc:sldMkLst>
        <pc:picChg chg="add">
          <ac:chgData name="Pushkar" userId="S::96pushkar_gmail.com#ext#@devupconforg2.onmicrosoft.com::6f0e2513-d33b-4dee-90b7-270615417fff" providerId="AD" clId="Web-{273D8984-7B97-48B4-9CF0-89D105D357FC}" dt="2021-05-16T12:45:12.925" v="46"/>
          <ac:picMkLst>
            <pc:docMk/>
            <pc:sldMk cId="2648020247" sldId="10622"/>
            <ac:picMk id="7" creationId="{21F640CF-DC90-40CC-AB6C-552C7FD0131C}"/>
          </ac:picMkLst>
        </pc:picChg>
      </pc:sldChg>
      <pc:sldChg chg="addSp">
        <pc:chgData name="Pushkar" userId="S::96pushkar_gmail.com#ext#@devupconforg2.onmicrosoft.com::6f0e2513-d33b-4dee-90b7-270615417fff" providerId="AD" clId="Web-{273D8984-7B97-48B4-9CF0-89D105D357FC}" dt="2021-05-16T12:44:58.612" v="41"/>
        <pc:sldMkLst>
          <pc:docMk/>
          <pc:sldMk cId="2127211978" sldId="10626"/>
        </pc:sldMkLst>
        <pc:picChg chg="add">
          <ac:chgData name="Pushkar" userId="S::96pushkar_gmail.com#ext#@devupconforg2.onmicrosoft.com::6f0e2513-d33b-4dee-90b7-270615417fff" providerId="AD" clId="Web-{273D8984-7B97-48B4-9CF0-89D105D357FC}" dt="2021-05-16T12:44:58.612" v="41"/>
          <ac:picMkLst>
            <pc:docMk/>
            <pc:sldMk cId="2127211978" sldId="10626"/>
            <ac:picMk id="8" creationId="{143C04B3-3A4F-42FC-B9C1-F65D873A58EC}"/>
          </ac:picMkLst>
        </pc:picChg>
      </pc:sldChg>
      <pc:sldChg chg="addSp">
        <pc:chgData name="Pushkar" userId="S::96pushkar_gmail.com#ext#@devupconforg2.onmicrosoft.com::6f0e2513-d33b-4dee-90b7-270615417fff" providerId="AD" clId="Web-{273D8984-7B97-48B4-9CF0-89D105D357FC}" dt="2021-05-16T12:45:03.347" v="43"/>
        <pc:sldMkLst>
          <pc:docMk/>
          <pc:sldMk cId="2106480414" sldId="10632"/>
        </pc:sldMkLst>
        <pc:picChg chg="add">
          <ac:chgData name="Pushkar" userId="S::96pushkar_gmail.com#ext#@devupconforg2.onmicrosoft.com::6f0e2513-d33b-4dee-90b7-270615417fff" providerId="AD" clId="Web-{273D8984-7B97-48B4-9CF0-89D105D357FC}" dt="2021-05-16T12:45:03.347" v="43"/>
          <ac:picMkLst>
            <pc:docMk/>
            <pc:sldMk cId="2106480414" sldId="10632"/>
            <ac:picMk id="6" creationId="{232B6250-8389-4CAA-B23B-EE42542E938C}"/>
          </ac:picMkLst>
        </pc:picChg>
      </pc:sldChg>
      <pc:sldChg chg="addSp">
        <pc:chgData name="Pushkar" userId="S::96pushkar_gmail.com#ext#@devupconforg2.onmicrosoft.com::6f0e2513-d33b-4dee-90b7-270615417fff" providerId="AD" clId="Web-{273D8984-7B97-48B4-9CF0-89D105D357FC}" dt="2021-05-16T12:45:00.628" v="42"/>
        <pc:sldMkLst>
          <pc:docMk/>
          <pc:sldMk cId="1840478129" sldId="10638"/>
        </pc:sldMkLst>
        <pc:picChg chg="add">
          <ac:chgData name="Pushkar" userId="S::96pushkar_gmail.com#ext#@devupconforg2.onmicrosoft.com::6f0e2513-d33b-4dee-90b7-270615417fff" providerId="AD" clId="Web-{273D8984-7B97-48B4-9CF0-89D105D357FC}" dt="2021-05-16T12:45:00.628" v="42"/>
          <ac:picMkLst>
            <pc:docMk/>
            <pc:sldMk cId="1840478129" sldId="10638"/>
            <ac:picMk id="8" creationId="{0BECBF69-0495-498C-9425-4591697BC85E}"/>
          </ac:picMkLst>
        </pc:picChg>
      </pc:sldChg>
      <pc:sldChg chg="addSp">
        <pc:chgData name="Pushkar" userId="S::96pushkar_gmail.com#ext#@devupconforg2.onmicrosoft.com::6f0e2513-d33b-4dee-90b7-270615417fff" providerId="AD" clId="Web-{273D8984-7B97-48B4-9CF0-89D105D357FC}" dt="2021-05-16T12:45:07.097" v="44"/>
        <pc:sldMkLst>
          <pc:docMk/>
          <pc:sldMk cId="53776253" sldId="10639"/>
        </pc:sldMkLst>
        <pc:picChg chg="add">
          <ac:chgData name="Pushkar" userId="S::96pushkar_gmail.com#ext#@devupconforg2.onmicrosoft.com::6f0e2513-d33b-4dee-90b7-270615417fff" providerId="AD" clId="Web-{273D8984-7B97-48B4-9CF0-89D105D357FC}" dt="2021-05-16T12:45:07.097" v="44"/>
          <ac:picMkLst>
            <pc:docMk/>
            <pc:sldMk cId="53776253" sldId="10639"/>
            <ac:picMk id="8" creationId="{A4DBAC2F-AD6A-47E6-B148-3C33D543623D}"/>
          </ac:picMkLst>
        </pc:picChg>
      </pc:sldChg>
      <pc:sldChg chg="addSp">
        <pc:chgData name="Pushkar" userId="S::96pushkar_gmail.com#ext#@devupconforg2.onmicrosoft.com::6f0e2513-d33b-4dee-90b7-270615417fff" providerId="AD" clId="Web-{273D8984-7B97-48B4-9CF0-89D105D357FC}" dt="2021-05-16T12:44:54.347" v="40"/>
        <pc:sldMkLst>
          <pc:docMk/>
          <pc:sldMk cId="3091248119" sldId="10640"/>
        </pc:sldMkLst>
        <pc:picChg chg="add">
          <ac:chgData name="Pushkar" userId="S::96pushkar_gmail.com#ext#@devupconforg2.onmicrosoft.com::6f0e2513-d33b-4dee-90b7-270615417fff" providerId="AD" clId="Web-{273D8984-7B97-48B4-9CF0-89D105D357FC}" dt="2021-05-16T12:44:54.347" v="40"/>
          <ac:picMkLst>
            <pc:docMk/>
            <pc:sldMk cId="3091248119" sldId="10640"/>
            <ac:picMk id="9" creationId="{0D3A8B5C-F3F8-47F0-A621-3ABFEA566619}"/>
          </ac:picMkLst>
        </pc:picChg>
      </pc:sldChg>
    </pc:docChg>
  </pc:docChgLst>
  <pc:docChgLst>
    <pc:chgData name="Pushkar" userId="S::96pushkar_gmail.com#ext#@devupconforg2.onmicrosoft.com::6f0e2513-d33b-4dee-90b7-270615417fff" providerId="AD" clId="Web-{0BDABB94-FF47-47F3-97BF-7C0453320478}"/>
    <pc:docChg chg="modSld">
      <pc:chgData name="Pushkar" userId="S::96pushkar_gmail.com#ext#@devupconforg2.onmicrosoft.com::6f0e2513-d33b-4dee-90b7-270615417fff" providerId="AD" clId="Web-{0BDABB94-FF47-47F3-97BF-7C0453320478}" dt="2021-05-16T15:41:46.675" v="14" actId="20577"/>
      <pc:docMkLst>
        <pc:docMk/>
      </pc:docMkLst>
      <pc:sldChg chg="addSp modSp">
        <pc:chgData name="Pushkar" userId="S::96pushkar_gmail.com#ext#@devupconforg2.onmicrosoft.com::6f0e2513-d33b-4dee-90b7-270615417fff" providerId="AD" clId="Web-{0BDABB94-FF47-47F3-97BF-7C0453320478}" dt="2021-05-16T15:41:46.675" v="14" actId="20577"/>
        <pc:sldMkLst>
          <pc:docMk/>
          <pc:sldMk cId="4009277347" sldId="296"/>
        </pc:sldMkLst>
        <pc:spChg chg="mod">
          <ac:chgData name="Pushkar" userId="S::96pushkar_gmail.com#ext#@devupconforg2.onmicrosoft.com::6f0e2513-d33b-4dee-90b7-270615417fff" providerId="AD" clId="Web-{0BDABB94-FF47-47F3-97BF-7C0453320478}" dt="2021-05-16T15:41:46.675" v="14" actId="20577"/>
          <ac:spMkLst>
            <pc:docMk/>
            <pc:sldMk cId="4009277347" sldId="296"/>
            <ac:spMk id="6" creationId="{00000000-0000-0000-0000-000000000000}"/>
          </ac:spMkLst>
        </pc:spChg>
        <pc:spChg chg="mod">
          <ac:chgData name="Pushkar" userId="S::96pushkar_gmail.com#ext#@devupconforg2.onmicrosoft.com::6f0e2513-d33b-4dee-90b7-270615417fff" providerId="AD" clId="Web-{0BDABB94-FF47-47F3-97BF-7C0453320478}" dt="2021-05-16T15:41:15.504" v="4" actId="1076"/>
          <ac:spMkLst>
            <pc:docMk/>
            <pc:sldMk cId="4009277347" sldId="296"/>
            <ac:spMk id="7" creationId="{00000000-0000-0000-0000-000000000000}"/>
          </ac:spMkLst>
        </pc:spChg>
        <pc:spChg chg="add mod">
          <ac:chgData name="Pushkar" userId="S::96pushkar_gmail.com#ext#@devupconforg2.onmicrosoft.com::6f0e2513-d33b-4dee-90b7-270615417fff" providerId="AD" clId="Web-{0BDABB94-FF47-47F3-97BF-7C0453320478}" dt="2021-05-16T15:41:15.504" v="3" actId="1076"/>
          <ac:spMkLst>
            <pc:docMk/>
            <pc:sldMk cId="4009277347" sldId="296"/>
            <ac:spMk id="8" creationId="{9F88AE3D-9E09-4949-993E-1D2EEA071035}"/>
          </ac:spMkLst>
        </pc:spChg>
      </pc:sldChg>
    </pc:docChg>
  </pc:docChgLst>
  <pc:docChgLst>
    <pc:chgData name="Fatima" userId="S::ftisseverasinghe_gmail.com#ext#@devupconforg2.onmicrosoft.com::5b074e77-52cd-43cf-b1b0-117a5cac897b" providerId="AD" clId="Web-{4B3A12EE-8C8B-4D32-AA5E-843461BDC512}"/>
    <pc:docChg chg="addSld delSld modSld">
      <pc:chgData name="Fatima" userId="S::ftisseverasinghe_gmail.com#ext#@devupconforg2.onmicrosoft.com::5b074e77-52cd-43cf-b1b0-117a5cac897b" providerId="AD" clId="Web-{4B3A12EE-8C8B-4D32-AA5E-843461BDC512}" dt="2021-05-15T23:13:41.678" v="76" actId="20577"/>
      <pc:docMkLst>
        <pc:docMk/>
      </pc:docMkLst>
      <pc:sldChg chg="addSp modSp">
        <pc:chgData name="Fatima" userId="S::ftisseverasinghe_gmail.com#ext#@devupconforg2.onmicrosoft.com::5b074e77-52cd-43cf-b1b0-117a5cac897b" providerId="AD" clId="Web-{4B3A12EE-8C8B-4D32-AA5E-843461BDC512}" dt="2021-05-15T23:13:41.678" v="76" actId="20577"/>
        <pc:sldMkLst>
          <pc:docMk/>
          <pc:sldMk cId="736769269" sldId="10635"/>
        </pc:sldMkLst>
        <pc:spChg chg="mod">
          <ac:chgData name="Fatima" userId="S::ftisseverasinghe_gmail.com#ext#@devupconforg2.onmicrosoft.com::5b074e77-52cd-43cf-b1b0-117a5cac897b" providerId="AD" clId="Web-{4B3A12EE-8C8B-4D32-AA5E-843461BDC512}" dt="2021-05-15T23:13:41.678" v="76" actId="20577"/>
          <ac:spMkLst>
            <pc:docMk/>
            <pc:sldMk cId="736769269" sldId="10635"/>
            <ac:spMk id="2" creationId="{DD85CA2B-07D4-F44A-B01C-F879BD25DCCC}"/>
          </ac:spMkLst>
        </pc:spChg>
        <pc:spChg chg="mod">
          <ac:chgData name="Fatima" userId="S::ftisseverasinghe_gmail.com#ext#@devupconforg2.onmicrosoft.com::5b074e77-52cd-43cf-b1b0-117a5cac897b" providerId="AD" clId="Web-{4B3A12EE-8C8B-4D32-AA5E-843461BDC512}" dt="2021-05-15T22:50:15.183" v="12" actId="20577"/>
          <ac:spMkLst>
            <pc:docMk/>
            <pc:sldMk cId="736769269" sldId="10635"/>
            <ac:spMk id="4" creationId="{A73331A8-3D3C-481C-8A9F-D31FDE6FA6C6}"/>
          </ac:spMkLst>
        </pc:spChg>
        <pc:picChg chg="mod">
          <ac:chgData name="Fatima" userId="S::ftisseverasinghe_gmail.com#ext#@devupconforg2.onmicrosoft.com::5b074e77-52cd-43cf-b1b0-117a5cac897b" providerId="AD" clId="Web-{4B3A12EE-8C8B-4D32-AA5E-843461BDC512}" dt="2021-05-15T23:00:57.185" v="13" actId="1076"/>
          <ac:picMkLst>
            <pc:docMk/>
            <pc:sldMk cId="736769269" sldId="10635"/>
            <ac:picMk id="3" creationId="{04D67E2E-7ED8-4A1A-9A6B-25E0B5B14F13}"/>
          </ac:picMkLst>
        </pc:picChg>
        <pc:picChg chg="add mod">
          <ac:chgData name="Fatima" userId="S::ftisseverasinghe_gmail.com#ext#@devupconforg2.onmicrosoft.com::5b074e77-52cd-43cf-b1b0-117a5cac897b" providerId="AD" clId="Web-{4B3A12EE-8C8B-4D32-AA5E-843461BDC512}" dt="2021-05-15T23:02:23.049" v="18" actId="14100"/>
          <ac:picMkLst>
            <pc:docMk/>
            <pc:sldMk cId="736769269" sldId="10635"/>
            <ac:picMk id="11" creationId="{D7ADF642-0D1D-4905-9736-3A75DE2420B8}"/>
          </ac:picMkLst>
        </pc:picChg>
      </pc:sldChg>
      <pc:sldChg chg="addSp delSp modSp add del replId">
        <pc:chgData name="Fatima" userId="S::ftisseverasinghe_gmail.com#ext#@devupconforg2.onmicrosoft.com::5b074e77-52cd-43cf-b1b0-117a5cac897b" providerId="AD" clId="Web-{4B3A12EE-8C8B-4D32-AA5E-843461BDC512}" dt="2021-05-15T23:02:44.956" v="19"/>
        <pc:sldMkLst>
          <pc:docMk/>
          <pc:sldMk cId="2878066628" sldId="10640"/>
        </pc:sldMkLst>
        <pc:spChg chg="mod">
          <ac:chgData name="Fatima" userId="S::ftisseverasinghe_gmail.com#ext#@devupconforg2.onmicrosoft.com::5b074e77-52cd-43cf-b1b0-117a5cac897b" providerId="AD" clId="Web-{4B3A12EE-8C8B-4D32-AA5E-843461BDC512}" dt="2021-05-15T22:38:55.335" v="10" actId="20577"/>
          <ac:spMkLst>
            <pc:docMk/>
            <pc:sldMk cId="2878066628" sldId="10640"/>
            <ac:spMk id="2" creationId="{C8E412BB-4C52-4248-8844-2E447CD58618}"/>
          </ac:spMkLst>
        </pc:spChg>
        <pc:spChg chg="del mod">
          <ac:chgData name="Fatima" userId="S::ftisseverasinghe_gmail.com#ext#@devupconforg2.onmicrosoft.com::5b074e77-52cd-43cf-b1b0-117a5cac897b" providerId="AD" clId="Web-{4B3A12EE-8C8B-4D32-AA5E-843461BDC512}" dt="2021-05-15T22:38:49.898" v="9"/>
          <ac:spMkLst>
            <pc:docMk/>
            <pc:sldMk cId="2878066628" sldId="10640"/>
            <ac:spMk id="3" creationId="{18F148FD-C706-6740-AB38-5455211202DC}"/>
          </ac:spMkLst>
        </pc:spChg>
        <pc:picChg chg="add mod ord">
          <ac:chgData name="Fatima" userId="S::ftisseverasinghe_gmail.com#ext#@devupconforg2.onmicrosoft.com::5b074e77-52cd-43cf-b1b0-117a5cac897b" providerId="AD" clId="Web-{4B3A12EE-8C8B-4D32-AA5E-843461BDC512}" dt="2021-05-15T22:38:49.898" v="9"/>
          <ac:picMkLst>
            <pc:docMk/>
            <pc:sldMk cId="2878066628" sldId="10640"/>
            <ac:picMk id="4" creationId="{4DA27D7E-7C16-4E08-BBFF-060D56B2D0A7}"/>
          </ac:picMkLst>
        </pc:picChg>
      </pc:sldChg>
    </pc:docChg>
  </pc:docChgLst>
  <pc:docChgLst>
    <pc:chgData name="Kathleen Malouf" userId="S::qnkthln15_aol.com#ext#@devupconforg2.onmicrosoft.com::d597b806-e5e9-4e14-ba28-f179fd5bd11f" providerId="AD" clId="Web-{ED4A685D-9F68-4AA8-8C99-76B9D5B806EB}"/>
    <pc:docChg chg="modSld">
      <pc:chgData name="Kathleen Malouf" userId="S::qnkthln15_aol.com#ext#@devupconforg2.onmicrosoft.com::d597b806-e5e9-4e14-ba28-f179fd5bd11f" providerId="AD" clId="Web-{ED4A685D-9F68-4AA8-8C99-76B9D5B806EB}" dt="2021-05-16T12:40:55.091" v="56" actId="1076"/>
      <pc:docMkLst>
        <pc:docMk/>
      </pc:docMkLst>
      <pc:sldChg chg="addSp modSp">
        <pc:chgData name="Kathleen Malouf" userId="S::qnkthln15_aol.com#ext#@devupconforg2.onmicrosoft.com::d597b806-e5e9-4e14-ba28-f179fd5bd11f" providerId="AD" clId="Web-{ED4A685D-9F68-4AA8-8C99-76B9D5B806EB}" dt="2021-05-16T12:39:41.011" v="47" actId="1076"/>
        <pc:sldMkLst>
          <pc:docMk/>
          <pc:sldMk cId="0" sldId="267"/>
        </pc:sldMkLst>
        <pc:spChg chg="add mod">
          <ac:chgData name="Kathleen Malouf" userId="S::qnkthln15_aol.com#ext#@devupconforg2.onmicrosoft.com::d597b806-e5e9-4e14-ba28-f179fd5bd11f" providerId="AD" clId="Web-{ED4A685D-9F68-4AA8-8C99-76B9D5B806EB}" dt="2021-05-16T12:39:41.011" v="47" actId="1076"/>
          <ac:spMkLst>
            <pc:docMk/>
            <pc:sldMk cId="0" sldId="267"/>
            <ac:spMk id="9" creationId="{29B689C7-BDDD-4BD2-83A4-C42F4D37C1B2}"/>
          </ac:spMkLst>
        </pc:spChg>
      </pc:sldChg>
      <pc:sldChg chg="addSp modSp">
        <pc:chgData name="Kathleen Malouf" userId="S::qnkthln15_aol.com#ext#@devupconforg2.onmicrosoft.com::d597b806-e5e9-4e14-ba28-f179fd5bd11f" providerId="AD" clId="Web-{ED4A685D-9F68-4AA8-8C99-76B9D5B806EB}" dt="2021-05-16T12:40:55.091" v="56" actId="1076"/>
        <pc:sldMkLst>
          <pc:docMk/>
          <pc:sldMk cId="4009277347" sldId="296"/>
        </pc:sldMkLst>
        <pc:spChg chg="add mod">
          <ac:chgData name="Kathleen Malouf" userId="S::qnkthln15_aol.com#ext#@devupconforg2.onmicrosoft.com::d597b806-e5e9-4e14-ba28-f179fd5bd11f" providerId="AD" clId="Web-{ED4A685D-9F68-4AA8-8C99-76B9D5B806EB}" dt="2021-05-16T12:40:55.091" v="56" actId="1076"/>
          <ac:spMkLst>
            <pc:docMk/>
            <pc:sldMk cId="4009277347" sldId="296"/>
            <ac:spMk id="2" creationId="{44F43DAA-D134-4481-9D6B-F3C750B12556}"/>
          </ac:spMkLst>
        </pc:spChg>
      </pc:sldChg>
      <pc:sldChg chg="addSp modSp">
        <pc:chgData name="Kathleen Malouf" userId="S::qnkthln15_aol.com#ext#@devupconforg2.onmicrosoft.com::d597b806-e5e9-4e14-ba28-f179fd5bd11f" providerId="AD" clId="Web-{ED4A685D-9F68-4AA8-8C99-76B9D5B806EB}" dt="2021-05-16T12:40:38.012" v="53" actId="1076"/>
        <pc:sldMkLst>
          <pc:docMk/>
          <pc:sldMk cId="3906884195" sldId="298"/>
        </pc:sldMkLst>
        <pc:spChg chg="add mod">
          <ac:chgData name="Kathleen Malouf" userId="S::qnkthln15_aol.com#ext#@devupconforg2.onmicrosoft.com::d597b806-e5e9-4e14-ba28-f179fd5bd11f" providerId="AD" clId="Web-{ED4A685D-9F68-4AA8-8C99-76B9D5B806EB}" dt="2021-05-16T12:40:38.012" v="53" actId="1076"/>
          <ac:spMkLst>
            <pc:docMk/>
            <pc:sldMk cId="3906884195" sldId="298"/>
            <ac:spMk id="11" creationId="{B7D0E1B9-18CE-4FE4-844F-1DF9C6C2498C}"/>
          </ac:spMkLst>
        </pc:spChg>
      </pc:sldChg>
      <pc:sldChg chg="addSp modSp">
        <pc:chgData name="Kathleen Malouf" userId="S::qnkthln15_aol.com#ext#@devupconforg2.onmicrosoft.com::d597b806-e5e9-4e14-ba28-f179fd5bd11f" providerId="AD" clId="Web-{ED4A685D-9F68-4AA8-8C99-76B9D5B806EB}" dt="2021-05-16T12:38:00.444" v="31" actId="1076"/>
        <pc:sldMkLst>
          <pc:docMk/>
          <pc:sldMk cId="730098645" sldId="362"/>
        </pc:sldMkLst>
        <pc:spChg chg="add mod">
          <ac:chgData name="Kathleen Malouf" userId="S::qnkthln15_aol.com#ext#@devupconforg2.onmicrosoft.com::d597b806-e5e9-4e14-ba28-f179fd5bd11f" providerId="AD" clId="Web-{ED4A685D-9F68-4AA8-8C99-76B9D5B806EB}" dt="2021-05-16T12:38:00.444" v="31" actId="1076"/>
          <ac:spMkLst>
            <pc:docMk/>
            <pc:sldMk cId="730098645" sldId="362"/>
            <ac:spMk id="5" creationId="{222791D0-0540-44D5-80EB-1D998D6307D8}"/>
          </ac:spMkLst>
        </pc:spChg>
      </pc:sldChg>
      <pc:sldChg chg="addSp modSp">
        <pc:chgData name="Kathleen Malouf" userId="S::qnkthln15_aol.com#ext#@devupconforg2.onmicrosoft.com::d597b806-e5e9-4e14-ba28-f179fd5bd11f" providerId="AD" clId="Web-{ED4A685D-9F68-4AA8-8C99-76B9D5B806EB}" dt="2021-05-16T12:38:08.788" v="32" actId="1076"/>
        <pc:sldMkLst>
          <pc:docMk/>
          <pc:sldMk cId="3032607302" sldId="10618"/>
        </pc:sldMkLst>
        <pc:spChg chg="add mod">
          <ac:chgData name="Kathleen Malouf" userId="S::qnkthln15_aol.com#ext#@devupconforg2.onmicrosoft.com::d597b806-e5e9-4e14-ba28-f179fd5bd11f" providerId="AD" clId="Web-{ED4A685D-9F68-4AA8-8C99-76B9D5B806EB}" dt="2021-05-16T12:38:08.788" v="32" actId="1076"/>
          <ac:spMkLst>
            <pc:docMk/>
            <pc:sldMk cId="3032607302" sldId="10618"/>
            <ac:spMk id="32" creationId="{E86F710B-037E-42E7-8B44-68A4D27F64AD}"/>
          </ac:spMkLst>
        </pc:spChg>
      </pc:sldChg>
      <pc:sldChg chg="addSp modSp">
        <pc:chgData name="Kathleen Malouf" userId="S::qnkthln15_aol.com#ext#@devupconforg2.onmicrosoft.com::d597b806-e5e9-4e14-ba28-f179fd5bd11f" providerId="AD" clId="Web-{ED4A685D-9F68-4AA8-8C99-76B9D5B806EB}" dt="2021-05-16T12:39:02.665" v="41" actId="1076"/>
        <pc:sldMkLst>
          <pc:docMk/>
          <pc:sldMk cId="608815595" sldId="10620"/>
        </pc:sldMkLst>
        <pc:spChg chg="add mod">
          <ac:chgData name="Kathleen Malouf" userId="S::qnkthln15_aol.com#ext#@devupconforg2.onmicrosoft.com::d597b806-e5e9-4e14-ba28-f179fd5bd11f" providerId="AD" clId="Web-{ED4A685D-9F68-4AA8-8C99-76B9D5B806EB}" dt="2021-05-16T12:39:02.665" v="41" actId="1076"/>
          <ac:spMkLst>
            <pc:docMk/>
            <pc:sldMk cId="608815595" sldId="10620"/>
            <ac:spMk id="4" creationId="{18E1F994-1656-4233-9BAD-69FA2E194C34}"/>
          </ac:spMkLst>
        </pc:spChg>
      </pc:sldChg>
      <pc:sldChg chg="addSp modSp">
        <pc:chgData name="Kathleen Malouf" userId="S::qnkthln15_aol.com#ext#@devupconforg2.onmicrosoft.com::d597b806-e5e9-4e14-ba28-f179fd5bd11f" providerId="AD" clId="Web-{ED4A685D-9F68-4AA8-8C99-76B9D5B806EB}" dt="2021-05-16T12:39:13.056" v="44" actId="1076"/>
        <pc:sldMkLst>
          <pc:docMk/>
          <pc:sldMk cId="2648020247" sldId="10622"/>
        </pc:sldMkLst>
        <pc:spChg chg="add mod">
          <ac:chgData name="Kathleen Malouf" userId="S::qnkthln15_aol.com#ext#@devupconforg2.onmicrosoft.com::d597b806-e5e9-4e14-ba28-f179fd5bd11f" providerId="AD" clId="Web-{ED4A685D-9F68-4AA8-8C99-76B9D5B806EB}" dt="2021-05-16T12:39:13.056" v="44" actId="1076"/>
          <ac:spMkLst>
            <pc:docMk/>
            <pc:sldMk cId="2648020247" sldId="10622"/>
            <ac:spMk id="4" creationId="{386CCC9B-7C03-4DF1-846B-D5D3603E2D9E}"/>
          </ac:spMkLst>
        </pc:spChg>
      </pc:sldChg>
      <pc:sldChg chg="addSp modSp">
        <pc:chgData name="Kathleen Malouf" userId="S::qnkthln15_aol.com#ext#@devupconforg2.onmicrosoft.com::d597b806-e5e9-4e14-ba28-f179fd5bd11f" providerId="AD" clId="Web-{ED4A685D-9F68-4AA8-8C99-76B9D5B806EB}" dt="2021-05-16T12:37:34.678" v="27" actId="1076"/>
        <pc:sldMkLst>
          <pc:docMk/>
          <pc:sldMk cId="2127211978" sldId="10626"/>
        </pc:sldMkLst>
        <pc:spChg chg="add mod">
          <ac:chgData name="Kathleen Malouf" userId="S::qnkthln15_aol.com#ext#@devupconforg2.onmicrosoft.com::d597b806-e5e9-4e14-ba28-f179fd5bd11f" providerId="AD" clId="Web-{ED4A685D-9F68-4AA8-8C99-76B9D5B806EB}" dt="2021-05-16T12:37:34.678" v="27" actId="1076"/>
          <ac:spMkLst>
            <pc:docMk/>
            <pc:sldMk cId="2127211978" sldId="10626"/>
            <ac:spMk id="4" creationId="{40E53771-58D2-4E2D-8DA7-75737ED5AF9E}"/>
          </ac:spMkLst>
        </pc:spChg>
      </pc:sldChg>
      <pc:sldChg chg="addSp modSp">
        <pc:chgData name="Kathleen Malouf" userId="S::qnkthln15_aol.com#ext#@devupconforg2.onmicrosoft.com::d597b806-e5e9-4e14-ba28-f179fd5bd11f" providerId="AD" clId="Web-{ED4A685D-9F68-4AA8-8C99-76B9D5B806EB}" dt="2021-05-16T12:38:23.821" v="35" actId="1076"/>
        <pc:sldMkLst>
          <pc:docMk/>
          <pc:sldMk cId="2106480414" sldId="10632"/>
        </pc:sldMkLst>
        <pc:spChg chg="add mod">
          <ac:chgData name="Kathleen Malouf" userId="S::qnkthln15_aol.com#ext#@devupconforg2.onmicrosoft.com::d597b806-e5e9-4e14-ba28-f179fd5bd11f" providerId="AD" clId="Web-{ED4A685D-9F68-4AA8-8C99-76B9D5B806EB}" dt="2021-05-16T12:38:23.821" v="35" actId="1076"/>
          <ac:spMkLst>
            <pc:docMk/>
            <pc:sldMk cId="2106480414" sldId="10632"/>
            <ac:spMk id="5" creationId="{77FF50B0-14E0-4BD3-91D2-6927CCA90237}"/>
          </ac:spMkLst>
        </pc:spChg>
      </pc:sldChg>
      <pc:sldChg chg="addSp modSp">
        <pc:chgData name="Kathleen Malouf" userId="S::qnkthln15_aol.com#ext#@devupconforg2.onmicrosoft.com::d597b806-e5e9-4e14-ba28-f179fd5bd11f" providerId="AD" clId="Web-{ED4A685D-9F68-4AA8-8C99-76B9D5B806EB}" dt="2021-05-16T12:37:51.584" v="30" actId="1076"/>
        <pc:sldMkLst>
          <pc:docMk/>
          <pc:sldMk cId="1840478129" sldId="10638"/>
        </pc:sldMkLst>
        <pc:spChg chg="add mod">
          <ac:chgData name="Kathleen Malouf" userId="S::qnkthln15_aol.com#ext#@devupconforg2.onmicrosoft.com::d597b806-e5e9-4e14-ba28-f179fd5bd11f" providerId="AD" clId="Web-{ED4A685D-9F68-4AA8-8C99-76B9D5B806EB}" dt="2021-05-16T12:37:51.584" v="30" actId="1076"/>
          <ac:spMkLst>
            <pc:docMk/>
            <pc:sldMk cId="1840478129" sldId="10638"/>
            <ac:spMk id="6" creationId="{EACD1343-0E7D-4987-BD0D-CCC457960199}"/>
          </ac:spMkLst>
        </pc:spChg>
      </pc:sldChg>
      <pc:sldChg chg="addSp modSp">
        <pc:chgData name="Kathleen Malouf" userId="S::qnkthln15_aol.com#ext#@devupconforg2.onmicrosoft.com::d597b806-e5e9-4e14-ba28-f179fd5bd11f" providerId="AD" clId="Web-{ED4A685D-9F68-4AA8-8C99-76B9D5B806EB}" dt="2021-05-16T12:38:39.805" v="38" actId="1076"/>
        <pc:sldMkLst>
          <pc:docMk/>
          <pc:sldMk cId="53776253" sldId="10639"/>
        </pc:sldMkLst>
        <pc:spChg chg="add mod">
          <ac:chgData name="Kathleen Malouf" userId="S::qnkthln15_aol.com#ext#@devupconforg2.onmicrosoft.com::d597b806-e5e9-4e14-ba28-f179fd5bd11f" providerId="AD" clId="Web-{ED4A685D-9F68-4AA8-8C99-76B9D5B806EB}" dt="2021-05-16T12:38:39.805" v="38" actId="1076"/>
          <ac:spMkLst>
            <pc:docMk/>
            <pc:sldMk cId="53776253" sldId="10639"/>
            <ac:spMk id="6" creationId="{57258120-07D8-44BD-A855-4F5D1059AEE6}"/>
          </ac:spMkLst>
        </pc:spChg>
      </pc:sldChg>
      <pc:sldChg chg="addSp modSp">
        <pc:chgData name="Kathleen Malouf" userId="S::qnkthln15_aol.com#ext#@devupconforg2.onmicrosoft.com::d597b806-e5e9-4e14-ba28-f179fd5bd11f" providerId="AD" clId="Web-{ED4A685D-9F68-4AA8-8C99-76B9D5B806EB}" dt="2021-05-16T12:37:17.036" v="24" actId="1076"/>
        <pc:sldMkLst>
          <pc:docMk/>
          <pc:sldMk cId="3091248119" sldId="10640"/>
        </pc:sldMkLst>
        <pc:spChg chg="add mod">
          <ac:chgData name="Kathleen Malouf" userId="S::qnkthln15_aol.com#ext#@devupconforg2.onmicrosoft.com::d597b806-e5e9-4e14-ba28-f179fd5bd11f" providerId="AD" clId="Web-{ED4A685D-9F68-4AA8-8C99-76B9D5B806EB}" dt="2021-05-16T12:37:17.036" v="24" actId="1076"/>
          <ac:spMkLst>
            <pc:docMk/>
            <pc:sldMk cId="3091248119" sldId="10640"/>
            <ac:spMk id="2" creationId="{C038B03A-44F3-46C3-A99F-F232D5A9E20E}"/>
          </ac:spMkLst>
        </pc:spChg>
      </pc:sldChg>
      <pc:sldChg chg="addSp modSp">
        <pc:chgData name="Kathleen Malouf" userId="S::qnkthln15_aol.com#ext#@devupconforg2.onmicrosoft.com::d597b806-e5e9-4e14-ba28-f179fd5bd11f" providerId="AD" clId="Web-{ED4A685D-9F68-4AA8-8C99-76B9D5B806EB}" dt="2021-05-16T12:40:04.058" v="50" actId="1076"/>
        <pc:sldMkLst>
          <pc:docMk/>
          <pc:sldMk cId="4089469206" sldId="10643"/>
        </pc:sldMkLst>
        <pc:spChg chg="add mod">
          <ac:chgData name="Kathleen Malouf" userId="S::qnkthln15_aol.com#ext#@devupconforg2.onmicrosoft.com::d597b806-e5e9-4e14-ba28-f179fd5bd11f" providerId="AD" clId="Web-{ED4A685D-9F68-4AA8-8C99-76B9D5B806EB}" dt="2021-05-16T12:40:04.058" v="50" actId="1076"/>
          <ac:spMkLst>
            <pc:docMk/>
            <pc:sldMk cId="4089469206" sldId="10643"/>
            <ac:spMk id="2" creationId="{A6A26088-680A-49E8-A8A7-B2F36D4A4E41}"/>
          </ac:spMkLst>
        </pc:spChg>
      </pc:sldChg>
    </pc:docChg>
  </pc:docChgLst>
  <pc:docChgLst>
    <pc:chgData name="Kathleen Malouf" userId="cf28eea34c13d5ed" providerId="LiveId" clId="{F37CC0A1-6F39-4E6C-9536-E646A710969A}"/>
    <pc:docChg chg="undo redo custSel addSld delSld modSld sldOrd">
      <pc:chgData name="Kathleen Malouf" userId="cf28eea34c13d5ed" providerId="LiveId" clId="{F37CC0A1-6F39-4E6C-9536-E646A710969A}" dt="2021-05-16T15:59:37.145" v="1096" actId="1076"/>
      <pc:docMkLst>
        <pc:docMk/>
      </pc:docMkLst>
      <pc:sldChg chg="addSp delSp modSp mod">
        <pc:chgData name="Kathleen Malouf" userId="cf28eea34c13d5ed" providerId="LiveId" clId="{F37CC0A1-6F39-4E6C-9536-E646A710969A}" dt="2021-05-16T15:59:37.145" v="1096" actId="1076"/>
        <pc:sldMkLst>
          <pc:docMk/>
          <pc:sldMk cId="0" sldId="267"/>
        </pc:sldMkLst>
        <pc:spChg chg="add del mod">
          <ac:chgData name="Kathleen Malouf" userId="cf28eea34c13d5ed" providerId="LiveId" clId="{F37CC0A1-6F39-4E6C-9536-E646A710969A}" dt="2021-05-16T15:46:16.019" v="1021" actId="478"/>
          <ac:spMkLst>
            <pc:docMk/>
            <pc:sldMk cId="0" sldId="267"/>
            <ac:spMk id="2" creationId="{F7AA0C03-B9D8-4549-BD5D-8437D6D81943}"/>
          </ac:spMkLst>
        </pc:spChg>
        <pc:spChg chg="add mod">
          <ac:chgData name="Kathleen Malouf" userId="cf28eea34c13d5ed" providerId="LiveId" clId="{F37CC0A1-6F39-4E6C-9536-E646A710969A}" dt="2021-05-16T15:59:33.383" v="1095" actId="255"/>
          <ac:spMkLst>
            <pc:docMk/>
            <pc:sldMk cId="0" sldId="267"/>
            <ac:spMk id="12" creationId="{2CCD6066-2DB4-4620-8FB3-CC4A6B3F987B}"/>
          </ac:spMkLst>
        </pc:spChg>
        <pc:spChg chg="mod">
          <ac:chgData name="Kathleen Malouf" userId="cf28eea34c13d5ed" providerId="LiveId" clId="{F37CC0A1-6F39-4E6C-9536-E646A710969A}" dt="2021-05-16T15:40:57.294" v="992" actId="1076"/>
          <ac:spMkLst>
            <pc:docMk/>
            <pc:sldMk cId="0" sldId="267"/>
            <ac:spMk id="23" creationId="{700C570C-98C1-4028-AD8D-F66689D477D8}"/>
          </ac:spMkLst>
        </pc:spChg>
        <pc:spChg chg="mod">
          <ac:chgData name="Kathleen Malouf" userId="cf28eea34c13d5ed" providerId="LiveId" clId="{F37CC0A1-6F39-4E6C-9536-E646A710969A}" dt="2021-05-16T15:40:27.277" v="985" actId="14100"/>
          <ac:spMkLst>
            <pc:docMk/>
            <pc:sldMk cId="0" sldId="267"/>
            <ac:spMk id="25" creationId="{BB0C672F-C41B-4759-8BE2-F8F71431D44E}"/>
          </ac:spMkLst>
        </pc:spChg>
        <pc:spChg chg="mod">
          <ac:chgData name="Kathleen Malouf" userId="cf28eea34c13d5ed" providerId="LiveId" clId="{F37CC0A1-6F39-4E6C-9536-E646A710969A}" dt="2021-05-16T15:35:50.664" v="971" actId="1076"/>
          <ac:spMkLst>
            <pc:docMk/>
            <pc:sldMk cId="0" sldId="267"/>
            <ac:spMk id="240" creationId="{00000000-0000-0000-0000-000000000000}"/>
          </ac:spMkLst>
        </pc:spChg>
        <pc:spChg chg="mod">
          <ac:chgData name="Kathleen Malouf" userId="cf28eea34c13d5ed" providerId="LiveId" clId="{F37CC0A1-6F39-4E6C-9536-E646A710969A}" dt="2021-05-16T15:24:22.995" v="960" actId="14100"/>
          <ac:spMkLst>
            <pc:docMk/>
            <pc:sldMk cId="0" sldId="267"/>
            <ac:spMk id="242" creationId="{00000000-0000-0000-0000-000000000000}"/>
          </ac:spMkLst>
        </pc:spChg>
        <pc:picChg chg="mod">
          <ac:chgData name="Kathleen Malouf" userId="cf28eea34c13d5ed" providerId="LiveId" clId="{F37CC0A1-6F39-4E6C-9536-E646A710969A}" dt="2021-05-16T15:41:47.286" v="998" actId="14100"/>
          <ac:picMkLst>
            <pc:docMk/>
            <pc:sldMk cId="0" sldId="267"/>
            <ac:picMk id="3" creationId="{300CF3AB-1DAA-4EB1-A3B7-C753036B1291}"/>
          </ac:picMkLst>
        </pc:picChg>
        <pc:picChg chg="mod">
          <ac:chgData name="Kathleen Malouf" userId="cf28eea34c13d5ed" providerId="LiveId" clId="{F37CC0A1-6F39-4E6C-9536-E646A710969A}" dt="2021-05-16T15:41:32.540" v="996" actId="1582"/>
          <ac:picMkLst>
            <pc:docMk/>
            <pc:sldMk cId="0" sldId="267"/>
            <ac:picMk id="4" creationId="{220BDC7A-B052-4138-A518-92DEF83FF347}"/>
          </ac:picMkLst>
        </pc:picChg>
        <pc:picChg chg="mod">
          <ac:chgData name="Kathleen Malouf" userId="cf28eea34c13d5ed" providerId="LiveId" clId="{F37CC0A1-6F39-4E6C-9536-E646A710969A}" dt="2021-05-16T15:41:59.253" v="999" actId="1582"/>
          <ac:picMkLst>
            <pc:docMk/>
            <pc:sldMk cId="0" sldId="267"/>
            <ac:picMk id="5" creationId="{179097F6-A8C1-435F-93D2-4E4D99CD7FE5}"/>
          </ac:picMkLst>
        </pc:picChg>
        <pc:picChg chg="mod">
          <ac:chgData name="Kathleen Malouf" userId="cf28eea34c13d5ed" providerId="LiveId" clId="{F37CC0A1-6F39-4E6C-9536-E646A710969A}" dt="2021-05-16T15:42:17.489" v="1002" actId="1076"/>
          <ac:picMkLst>
            <pc:docMk/>
            <pc:sldMk cId="0" sldId="267"/>
            <ac:picMk id="6" creationId="{BBA877D1-3E87-4491-AC56-7CBB91446C26}"/>
          </ac:picMkLst>
        </pc:picChg>
        <pc:picChg chg="mod">
          <ac:chgData name="Kathleen Malouf" userId="cf28eea34c13d5ed" providerId="LiveId" clId="{F37CC0A1-6F39-4E6C-9536-E646A710969A}" dt="2021-05-16T15:40:52.479" v="991" actId="1076"/>
          <ac:picMkLst>
            <pc:docMk/>
            <pc:sldMk cId="0" sldId="267"/>
            <ac:picMk id="7" creationId="{4B210EAD-23D1-463A-AEAA-E06CC2F1D8B5}"/>
          </ac:picMkLst>
        </pc:picChg>
        <pc:picChg chg="mod">
          <ac:chgData name="Kathleen Malouf" userId="cf28eea34c13d5ed" providerId="LiveId" clId="{F37CC0A1-6F39-4E6C-9536-E646A710969A}" dt="2021-05-16T15:42:34.288" v="1004" actId="14100"/>
          <ac:picMkLst>
            <pc:docMk/>
            <pc:sldMk cId="0" sldId="267"/>
            <ac:picMk id="8" creationId="{21D245B0-AD7A-415C-96BD-CC72721FBA95}"/>
          </ac:picMkLst>
        </pc:picChg>
        <pc:picChg chg="mod">
          <ac:chgData name="Kathleen Malouf" userId="cf28eea34c13d5ed" providerId="LiveId" clId="{F37CC0A1-6F39-4E6C-9536-E646A710969A}" dt="2021-05-16T15:42:08.135" v="1000" actId="1582"/>
          <ac:picMkLst>
            <pc:docMk/>
            <pc:sldMk cId="0" sldId="267"/>
            <ac:picMk id="11" creationId="{8E5A9808-DB7A-42CA-870E-18A5CE1BC672}"/>
          </ac:picMkLst>
        </pc:picChg>
        <pc:picChg chg="mod">
          <ac:chgData name="Kathleen Malouf" userId="cf28eea34c13d5ed" providerId="LiveId" clId="{F37CC0A1-6F39-4E6C-9536-E646A710969A}" dt="2021-05-16T15:20:27.065" v="948" actId="1076"/>
          <ac:picMkLst>
            <pc:docMk/>
            <pc:sldMk cId="0" sldId="267"/>
            <ac:picMk id="18" creationId="{3C13B1AA-8F62-469E-BA2A-6E9893707738}"/>
          </ac:picMkLst>
        </pc:picChg>
        <pc:picChg chg="mod">
          <ac:chgData name="Kathleen Malouf" userId="cf28eea34c13d5ed" providerId="LiveId" clId="{F37CC0A1-6F39-4E6C-9536-E646A710969A}" dt="2021-05-16T15:38:57.855" v="980" actId="1076"/>
          <ac:picMkLst>
            <pc:docMk/>
            <pc:sldMk cId="0" sldId="267"/>
            <ac:picMk id="21" creationId="{3C6788E9-557C-40BB-BC59-36ED3B785E2F}"/>
          </ac:picMkLst>
        </pc:picChg>
        <pc:picChg chg="mod">
          <ac:chgData name="Kathleen Malouf" userId="cf28eea34c13d5ed" providerId="LiveId" clId="{F37CC0A1-6F39-4E6C-9536-E646A710969A}" dt="2021-05-16T15:40:29.852" v="986" actId="1076"/>
          <ac:picMkLst>
            <pc:docMk/>
            <pc:sldMk cId="0" sldId="267"/>
            <ac:picMk id="24" creationId="{10C24894-EC23-41A5-AE6D-966805FC0852}"/>
          </ac:picMkLst>
        </pc:picChg>
        <pc:picChg chg="mod">
          <ac:chgData name="Kathleen Malouf" userId="cf28eea34c13d5ed" providerId="LiveId" clId="{F37CC0A1-6F39-4E6C-9536-E646A710969A}" dt="2021-05-16T15:35:45.548" v="970" actId="1076"/>
          <ac:picMkLst>
            <pc:docMk/>
            <pc:sldMk cId="0" sldId="267"/>
            <ac:picMk id="28" creationId="{FD46B90F-E9C9-4BC2-8A58-4C74182C600F}"/>
          </ac:picMkLst>
        </pc:picChg>
        <pc:picChg chg="add mod">
          <ac:chgData name="Kathleen Malouf" userId="cf28eea34c13d5ed" providerId="LiveId" clId="{F37CC0A1-6F39-4E6C-9536-E646A710969A}" dt="2021-05-16T15:59:37.145" v="1096" actId="1076"/>
          <ac:picMkLst>
            <pc:docMk/>
            <pc:sldMk cId="0" sldId="267"/>
            <ac:picMk id="30" creationId="{4EC6E667-742A-47A9-AED2-23CB907B6958}"/>
          </ac:picMkLst>
        </pc:picChg>
        <pc:picChg chg="mod">
          <ac:chgData name="Kathleen Malouf" userId="cf28eea34c13d5ed" providerId="LiveId" clId="{F37CC0A1-6F39-4E6C-9536-E646A710969A}" dt="2021-05-16T15:41:24.527" v="995" actId="208"/>
          <ac:picMkLst>
            <pc:docMk/>
            <pc:sldMk cId="0" sldId="267"/>
            <ac:picMk id="244" creationId="{00000000-0000-0000-0000-000000000000}"/>
          </ac:picMkLst>
        </pc:picChg>
        <pc:picChg chg="mod">
          <ac:chgData name="Kathleen Malouf" userId="cf28eea34c13d5ed" providerId="LiveId" clId="{F37CC0A1-6F39-4E6C-9536-E646A710969A}" dt="2021-05-16T15:24:17.209" v="959" actId="1076"/>
          <ac:picMkLst>
            <pc:docMk/>
            <pc:sldMk cId="0" sldId="267"/>
            <ac:picMk id="248" creationId="{00000000-0000-0000-0000-000000000000}"/>
          </ac:picMkLst>
        </pc:picChg>
        <pc:picChg chg="add mod">
          <ac:chgData name="Kathleen Malouf" userId="cf28eea34c13d5ed" providerId="LiveId" clId="{F37CC0A1-6F39-4E6C-9536-E646A710969A}" dt="2021-05-16T15:48:53.183" v="1064" actId="1582"/>
          <ac:picMkLst>
            <pc:docMk/>
            <pc:sldMk cId="0" sldId="267"/>
            <ac:picMk id="1026" creationId="{CA97068E-F92F-4B00-B36F-57DE24531C80}"/>
          </ac:picMkLst>
        </pc:picChg>
      </pc:sldChg>
      <pc:sldChg chg="modSp mod">
        <pc:chgData name="Kathleen Malouf" userId="cf28eea34c13d5ed" providerId="LiveId" clId="{F37CC0A1-6F39-4E6C-9536-E646A710969A}" dt="2021-05-16T13:58:44.440" v="945" actId="20577"/>
        <pc:sldMkLst>
          <pc:docMk/>
          <pc:sldMk cId="730098645" sldId="362"/>
        </pc:sldMkLst>
        <pc:spChg chg="mod">
          <ac:chgData name="Kathleen Malouf" userId="cf28eea34c13d5ed" providerId="LiveId" clId="{F37CC0A1-6F39-4E6C-9536-E646A710969A}" dt="2021-05-16T13:58:44.440" v="945" actId="20577"/>
          <ac:spMkLst>
            <pc:docMk/>
            <pc:sldMk cId="730098645" sldId="362"/>
            <ac:spMk id="2" creationId="{00000000-0000-0000-0000-000000000000}"/>
          </ac:spMkLst>
        </pc:spChg>
      </pc:sldChg>
      <pc:sldChg chg="addSp delSp modSp mod ord modClrScheme chgLayout">
        <pc:chgData name="Kathleen Malouf" userId="cf28eea34c13d5ed" providerId="LiveId" clId="{F37CC0A1-6F39-4E6C-9536-E646A710969A}" dt="2021-05-16T15:58:25.884" v="1091" actId="208"/>
        <pc:sldMkLst>
          <pc:docMk/>
          <pc:sldMk cId="3032607302" sldId="10618"/>
        </pc:sldMkLst>
        <pc:spChg chg="mod">
          <ac:chgData name="Kathleen Malouf" userId="cf28eea34c13d5ed" providerId="LiveId" clId="{F37CC0A1-6F39-4E6C-9536-E646A710969A}" dt="2021-05-16T01:58:26.753" v="296" actId="26606"/>
          <ac:spMkLst>
            <pc:docMk/>
            <pc:sldMk cId="3032607302" sldId="10618"/>
            <ac:spMk id="2" creationId="{DD85CA2B-07D4-F44A-B01C-F879BD25DCCC}"/>
          </ac:spMkLst>
        </pc:spChg>
        <pc:spChg chg="del">
          <ac:chgData name="Kathleen Malouf" userId="cf28eea34c13d5ed" providerId="LiveId" clId="{F37CC0A1-6F39-4E6C-9536-E646A710969A}" dt="2021-05-16T01:34:03.319" v="0" actId="26606"/>
          <ac:spMkLst>
            <pc:docMk/>
            <pc:sldMk cId="3032607302" sldId="10618"/>
            <ac:spMk id="3" creationId="{B3011B46-AEDD-0845-AAF3-FC440A76A4DD}"/>
          </ac:spMkLst>
        </pc:spChg>
        <pc:spChg chg="add del mod">
          <ac:chgData name="Kathleen Malouf" userId="cf28eea34c13d5ed" providerId="LiveId" clId="{F37CC0A1-6F39-4E6C-9536-E646A710969A}" dt="2021-05-16T01:51:45.255" v="105" actId="767"/>
          <ac:spMkLst>
            <pc:docMk/>
            <pc:sldMk cId="3032607302" sldId="10618"/>
            <ac:spMk id="4" creationId="{5019CC86-6CE2-4D18-A413-C52803FD3516}"/>
          </ac:spMkLst>
        </pc:spChg>
        <pc:spChg chg="mod">
          <ac:chgData name="Kathleen Malouf" userId="cf28eea34c13d5ed" providerId="LiveId" clId="{F37CC0A1-6F39-4E6C-9536-E646A710969A}" dt="2021-05-16T01:58:26.753" v="296" actId="26606"/>
          <ac:spMkLst>
            <pc:docMk/>
            <pc:sldMk cId="3032607302" sldId="10618"/>
            <ac:spMk id="5" creationId="{98AE0B52-025F-3043-B7BC-A53523008575}"/>
          </ac:spMkLst>
        </pc:spChg>
        <pc:spChg chg="add del mod">
          <ac:chgData name="Kathleen Malouf" userId="cf28eea34c13d5ed" providerId="LiveId" clId="{F37CC0A1-6F39-4E6C-9536-E646A710969A}" dt="2021-05-16T02:06:59.344" v="412"/>
          <ac:spMkLst>
            <pc:docMk/>
            <pc:sldMk cId="3032607302" sldId="10618"/>
            <ac:spMk id="6" creationId="{E70FE33A-DC4A-4508-B2F3-42A1162F213E}"/>
          </ac:spMkLst>
        </pc:spChg>
        <pc:spChg chg="add mod">
          <ac:chgData name="Kathleen Malouf" userId="cf28eea34c13d5ed" providerId="LiveId" clId="{F37CC0A1-6F39-4E6C-9536-E646A710969A}" dt="2021-05-16T02:11:07.449" v="548" actId="255"/>
          <ac:spMkLst>
            <pc:docMk/>
            <pc:sldMk cId="3032607302" sldId="10618"/>
            <ac:spMk id="8" creationId="{A61F98CB-E39F-4251-8708-A0EEAD98C29D}"/>
          </ac:spMkLst>
        </pc:spChg>
        <pc:spChg chg="add del mod">
          <ac:chgData name="Kathleen Malouf" userId="cf28eea34c13d5ed" providerId="LiveId" clId="{F37CC0A1-6F39-4E6C-9536-E646A710969A}" dt="2021-05-16T02:13:15.183" v="606" actId="478"/>
          <ac:spMkLst>
            <pc:docMk/>
            <pc:sldMk cId="3032607302" sldId="10618"/>
            <ac:spMk id="9" creationId="{90C78612-3C11-4E84-8814-C91A100D2B96}"/>
          </ac:spMkLst>
        </pc:spChg>
        <pc:spChg chg="add mod">
          <ac:chgData name="Kathleen Malouf" userId="cf28eea34c13d5ed" providerId="LiveId" clId="{F37CC0A1-6F39-4E6C-9536-E646A710969A}" dt="2021-05-16T02:05:54.065" v="402" actId="1076"/>
          <ac:spMkLst>
            <pc:docMk/>
            <pc:sldMk cId="3032607302" sldId="10618"/>
            <ac:spMk id="10" creationId="{E361F82E-FA10-417A-B7C8-9893049B8627}"/>
          </ac:spMkLst>
        </pc:spChg>
        <pc:spChg chg="add del mod">
          <ac:chgData name="Kathleen Malouf" userId="cf28eea34c13d5ed" providerId="LiveId" clId="{F37CC0A1-6F39-4E6C-9536-E646A710969A}" dt="2021-05-16T01:51:42.589" v="102" actId="26606"/>
          <ac:spMkLst>
            <pc:docMk/>
            <pc:sldMk cId="3032607302" sldId="10618"/>
            <ac:spMk id="12" creationId="{A1118BD1-4DB2-48C7-92C1-CD87375F2C09}"/>
          </ac:spMkLst>
        </pc:spChg>
        <pc:spChg chg="add del mod">
          <ac:chgData name="Kathleen Malouf" userId="cf28eea34c13d5ed" providerId="LiveId" clId="{F37CC0A1-6F39-4E6C-9536-E646A710969A}" dt="2021-05-16T01:51:42.589" v="102" actId="26606"/>
          <ac:spMkLst>
            <pc:docMk/>
            <pc:sldMk cId="3032607302" sldId="10618"/>
            <ac:spMk id="14" creationId="{F83903CE-F896-4DDF-B55E-399505BA6D97}"/>
          </ac:spMkLst>
        </pc:spChg>
        <pc:graphicFrameChg chg="add mod ord modGraphic">
          <ac:chgData name="Kathleen Malouf" userId="cf28eea34c13d5ed" providerId="LiveId" clId="{F37CC0A1-6F39-4E6C-9536-E646A710969A}" dt="2021-05-16T15:58:25.884" v="1091" actId="208"/>
          <ac:graphicFrameMkLst>
            <pc:docMk/>
            <pc:sldMk cId="3032607302" sldId="10618"/>
            <ac:graphicFrameMk id="7" creationId="{E9F1631F-ABCC-493B-AC8C-54C200C443C8}"/>
          </ac:graphicFrameMkLst>
        </pc:graphicFrameChg>
        <pc:picChg chg="add mod ord">
          <ac:chgData name="Kathleen Malouf" userId="cf28eea34c13d5ed" providerId="LiveId" clId="{F37CC0A1-6F39-4E6C-9536-E646A710969A}" dt="2021-05-16T15:54:06.795" v="1086" actId="167"/>
          <ac:picMkLst>
            <pc:docMk/>
            <pc:sldMk cId="3032607302" sldId="10618"/>
            <ac:picMk id="4" creationId="{1A4D6859-C369-474A-81AA-FF09E1B213D1}"/>
          </ac:picMkLst>
        </pc:picChg>
        <pc:picChg chg="add del mod">
          <ac:chgData name="Kathleen Malouf" userId="cf28eea34c13d5ed" providerId="LiveId" clId="{F37CC0A1-6F39-4E6C-9536-E646A710969A}" dt="2021-05-16T12:09:52.047" v="647" actId="478"/>
          <ac:picMkLst>
            <pc:docMk/>
            <pc:sldMk cId="3032607302" sldId="10618"/>
            <ac:picMk id="13" creationId="{045D20A9-AA42-45EE-B1DE-7E795FA37537}"/>
          </ac:picMkLst>
        </pc:picChg>
      </pc:sldChg>
      <pc:sldChg chg="modSp mod">
        <pc:chgData name="Kathleen Malouf" userId="cf28eea34c13d5ed" providerId="LiveId" clId="{F37CC0A1-6F39-4E6C-9536-E646A710969A}" dt="2021-05-16T14:37:12.326" v="946" actId="313"/>
        <pc:sldMkLst>
          <pc:docMk/>
          <pc:sldMk cId="2127211978" sldId="10626"/>
        </pc:sldMkLst>
        <pc:spChg chg="mod">
          <ac:chgData name="Kathleen Malouf" userId="cf28eea34c13d5ed" providerId="LiveId" clId="{F37CC0A1-6F39-4E6C-9536-E646A710969A}" dt="2021-05-16T14:37:12.326" v="946" actId="313"/>
          <ac:spMkLst>
            <pc:docMk/>
            <pc:sldMk cId="2127211978" sldId="10626"/>
            <ac:spMk id="2" creationId="{C8E412BB-4C52-4248-8844-2E447CD58618}"/>
          </ac:spMkLst>
        </pc:spChg>
      </pc:sldChg>
      <pc:sldChg chg="addSp delSp modSp del mod ord">
        <pc:chgData name="Kathleen Malouf" userId="cf28eea34c13d5ed" providerId="LiveId" clId="{F37CC0A1-6F39-4E6C-9536-E646A710969A}" dt="2021-05-16T13:48:53.391" v="935" actId="47"/>
        <pc:sldMkLst>
          <pc:docMk/>
          <pc:sldMk cId="3091248119" sldId="10640"/>
        </pc:sldMkLst>
        <pc:spChg chg="del">
          <ac:chgData name="Kathleen Malouf" userId="cf28eea34c13d5ed" providerId="LiveId" clId="{F37CC0A1-6F39-4E6C-9536-E646A710969A}" dt="2021-05-16T13:47:26.400" v="924" actId="21"/>
          <ac:spMkLst>
            <pc:docMk/>
            <pc:sldMk cId="3091248119" sldId="10640"/>
            <ac:spMk id="2" creationId="{C038B03A-44F3-46C3-A99F-F232D5A9E20E}"/>
          </ac:spMkLst>
        </pc:spChg>
        <pc:spChg chg="del mod ord">
          <ac:chgData name="Kathleen Malouf" userId="cf28eea34c13d5ed" providerId="LiveId" clId="{F37CC0A1-6F39-4E6C-9536-E646A710969A}" dt="2021-05-16T13:35:19.139" v="822" actId="478"/>
          <ac:spMkLst>
            <pc:docMk/>
            <pc:sldMk cId="3091248119" sldId="10640"/>
            <ac:spMk id="4" creationId="{CD53684F-A64F-4A02-BD49-28DC601721A1}"/>
          </ac:spMkLst>
        </pc:spChg>
        <pc:spChg chg="del mod">
          <ac:chgData name="Kathleen Malouf" userId="cf28eea34c13d5ed" providerId="LiveId" clId="{F37CC0A1-6F39-4E6C-9536-E646A710969A}" dt="2021-05-16T13:32:42.627" v="757" actId="478"/>
          <ac:spMkLst>
            <pc:docMk/>
            <pc:sldMk cId="3091248119" sldId="10640"/>
            <ac:spMk id="6" creationId="{61D1CD6B-C036-41F4-B5D7-01DE5AC8F407}"/>
          </ac:spMkLst>
        </pc:spChg>
        <pc:spChg chg="del mod">
          <ac:chgData name="Kathleen Malouf" userId="cf28eea34c13d5ed" providerId="LiveId" clId="{F37CC0A1-6F39-4E6C-9536-E646A710969A}" dt="2021-05-16T13:27:35.816" v="736"/>
          <ac:spMkLst>
            <pc:docMk/>
            <pc:sldMk cId="3091248119" sldId="10640"/>
            <ac:spMk id="7" creationId="{619C68A8-2EED-44F4-8E57-2ADF505AED58}"/>
          </ac:spMkLst>
        </pc:spChg>
        <pc:spChg chg="add del mod">
          <ac:chgData name="Kathleen Malouf" userId="cf28eea34c13d5ed" providerId="LiveId" clId="{F37CC0A1-6F39-4E6C-9536-E646A710969A}" dt="2021-05-16T13:45:45.070" v="890" actId="21"/>
          <ac:spMkLst>
            <pc:docMk/>
            <pc:sldMk cId="3091248119" sldId="10640"/>
            <ac:spMk id="8" creationId="{2277DB93-978F-4470-B804-0BD022A73CB3}"/>
          </ac:spMkLst>
        </pc:spChg>
        <pc:spChg chg="add del mod">
          <ac:chgData name="Kathleen Malouf" userId="cf28eea34c13d5ed" providerId="LiveId" clId="{F37CC0A1-6F39-4E6C-9536-E646A710969A}" dt="2021-05-16T13:34:02.508" v="805" actId="478"/>
          <ac:spMkLst>
            <pc:docMk/>
            <pc:sldMk cId="3091248119" sldId="10640"/>
            <ac:spMk id="10" creationId="{3C97E0BB-F1CF-4E61-A570-C40BCC3823B5}"/>
          </ac:spMkLst>
        </pc:spChg>
        <pc:spChg chg="add del mod ord">
          <ac:chgData name="Kathleen Malouf" userId="cf28eea34c13d5ed" providerId="LiveId" clId="{F37CC0A1-6F39-4E6C-9536-E646A710969A}" dt="2021-05-16T13:48:19.017" v="931" actId="21"/>
          <ac:spMkLst>
            <pc:docMk/>
            <pc:sldMk cId="3091248119" sldId="10640"/>
            <ac:spMk id="11" creationId="{BA84462C-EE6C-4A3E-8DFE-4DDCA7EAE969}"/>
          </ac:spMkLst>
        </pc:spChg>
        <pc:spChg chg="add del mod">
          <ac:chgData name="Kathleen Malouf" userId="cf28eea34c13d5ed" providerId="LiveId" clId="{F37CC0A1-6F39-4E6C-9536-E646A710969A}" dt="2021-05-16T13:48:07.166" v="929" actId="21"/>
          <ac:spMkLst>
            <pc:docMk/>
            <pc:sldMk cId="3091248119" sldId="10640"/>
            <ac:spMk id="12" creationId="{479946F0-1BD7-4330-80B3-1DB321DD35EA}"/>
          </ac:spMkLst>
        </pc:spChg>
        <pc:spChg chg="add del mod">
          <ac:chgData name="Kathleen Malouf" userId="cf28eea34c13d5ed" providerId="LiveId" clId="{F37CC0A1-6F39-4E6C-9536-E646A710969A}" dt="2021-05-16T13:45:59.390" v="893" actId="21"/>
          <ac:spMkLst>
            <pc:docMk/>
            <pc:sldMk cId="3091248119" sldId="10640"/>
            <ac:spMk id="13" creationId="{8A04A3A9-996A-4FCF-944C-15BD9B3E7568}"/>
          </ac:spMkLst>
        </pc:spChg>
        <pc:picChg chg="del mod">
          <ac:chgData name="Kathleen Malouf" userId="cf28eea34c13d5ed" providerId="LiveId" clId="{F37CC0A1-6F39-4E6C-9536-E646A710969A}" dt="2021-05-16T13:45:08.642" v="883" actId="21"/>
          <ac:picMkLst>
            <pc:docMk/>
            <pc:sldMk cId="3091248119" sldId="10640"/>
            <ac:picMk id="3" creationId="{78B173F0-180E-4B94-A898-3CC45E702A22}"/>
          </ac:picMkLst>
        </pc:picChg>
        <pc:picChg chg="del mod">
          <ac:chgData name="Kathleen Malouf" userId="cf28eea34c13d5ed" providerId="LiveId" clId="{F37CC0A1-6F39-4E6C-9536-E646A710969A}" dt="2021-05-16T13:46:14.255" v="896" actId="21"/>
          <ac:picMkLst>
            <pc:docMk/>
            <pc:sldMk cId="3091248119" sldId="10640"/>
            <ac:picMk id="5" creationId="{448FF9D8-1653-4594-99D0-DBD4CBB4CEEF}"/>
          </ac:picMkLst>
        </pc:picChg>
        <pc:picChg chg="del">
          <ac:chgData name="Kathleen Malouf" userId="cf28eea34c13d5ed" providerId="LiveId" clId="{F37CC0A1-6F39-4E6C-9536-E646A710969A}" dt="2021-05-16T13:48:39.816" v="933" actId="21"/>
          <ac:picMkLst>
            <pc:docMk/>
            <pc:sldMk cId="3091248119" sldId="10640"/>
            <ac:picMk id="9" creationId="{0D3A8B5C-F3F8-47F0-A621-3ABFEA566619}"/>
          </ac:picMkLst>
        </pc:picChg>
      </pc:sldChg>
      <pc:sldChg chg="addSp delSp modSp new del mod modClrScheme chgLayout">
        <pc:chgData name="Kathleen Malouf" userId="cf28eea34c13d5ed" providerId="LiveId" clId="{F37CC0A1-6F39-4E6C-9536-E646A710969A}" dt="2021-05-16T02:13:05.357" v="605" actId="2696"/>
        <pc:sldMkLst>
          <pc:docMk/>
          <pc:sldMk cId="4082163996" sldId="10641"/>
        </pc:sldMkLst>
        <pc:spChg chg="del">
          <ac:chgData name="Kathleen Malouf" userId="cf28eea34c13d5ed" providerId="LiveId" clId="{F37CC0A1-6F39-4E6C-9536-E646A710969A}" dt="2021-05-16T01:53:04.907" v="107" actId="478"/>
          <ac:spMkLst>
            <pc:docMk/>
            <pc:sldMk cId="4082163996" sldId="10641"/>
            <ac:spMk id="2" creationId="{D9AE4145-F8A8-44E0-8FB9-C51AFF676201}"/>
          </ac:spMkLst>
        </pc:spChg>
        <pc:spChg chg="add del mod">
          <ac:chgData name="Kathleen Malouf" userId="cf28eea34c13d5ed" providerId="LiveId" clId="{F37CC0A1-6F39-4E6C-9536-E646A710969A}" dt="2021-05-16T01:55:34.636" v="278" actId="26606"/>
          <ac:spMkLst>
            <pc:docMk/>
            <pc:sldMk cId="4082163996" sldId="10641"/>
            <ac:spMk id="3" creationId="{830062C7-2C2D-4F97-9941-9D570B55FB1D}"/>
          </ac:spMkLst>
        </pc:spChg>
        <pc:spChg chg="add del mod">
          <ac:chgData name="Kathleen Malouf" userId="cf28eea34c13d5ed" providerId="LiveId" clId="{F37CC0A1-6F39-4E6C-9536-E646A710969A}" dt="2021-05-16T01:55:34.632" v="277" actId="26606"/>
          <ac:spMkLst>
            <pc:docMk/>
            <pc:sldMk cId="4082163996" sldId="10641"/>
            <ac:spMk id="8" creationId="{233E01D6-BD37-47BD-AE3E-CAFA6F53DE2F}"/>
          </ac:spMkLst>
        </pc:spChg>
        <pc:spChg chg="add del mod">
          <ac:chgData name="Kathleen Malouf" userId="cf28eea34c13d5ed" providerId="LiveId" clId="{F37CC0A1-6F39-4E6C-9536-E646A710969A}" dt="2021-05-16T01:55:32.725" v="275" actId="26606"/>
          <ac:spMkLst>
            <pc:docMk/>
            <pc:sldMk cId="4082163996" sldId="10641"/>
            <ac:spMk id="9" creationId="{0D58F0EF-7A32-4A06-BCC9-34118C48A2A4}"/>
          </ac:spMkLst>
        </pc:spChg>
        <pc:spChg chg="add del mod">
          <ac:chgData name="Kathleen Malouf" userId="cf28eea34c13d5ed" providerId="LiveId" clId="{F37CC0A1-6F39-4E6C-9536-E646A710969A}" dt="2021-05-16T01:55:34.632" v="277" actId="26606"/>
          <ac:spMkLst>
            <pc:docMk/>
            <pc:sldMk cId="4082163996" sldId="10641"/>
            <ac:spMk id="10" creationId="{51834ECB-9262-4343-9F94-5CB22EE17DEF}"/>
          </ac:spMkLst>
        </pc:spChg>
        <pc:spChg chg="add del mod">
          <ac:chgData name="Kathleen Malouf" userId="cf28eea34c13d5ed" providerId="LiveId" clId="{F37CC0A1-6F39-4E6C-9536-E646A710969A}" dt="2021-05-16T01:55:32.725" v="275" actId="26606"/>
          <ac:spMkLst>
            <pc:docMk/>
            <pc:sldMk cId="4082163996" sldId="10641"/>
            <ac:spMk id="11" creationId="{5A2AF1D2-A34C-40C5-A651-1CFDBBB204B9}"/>
          </ac:spMkLst>
        </pc:spChg>
        <pc:spChg chg="add del mod">
          <ac:chgData name="Kathleen Malouf" userId="cf28eea34c13d5ed" providerId="LiveId" clId="{F37CC0A1-6F39-4E6C-9536-E646A710969A}" dt="2021-05-16T01:55:34.632" v="277" actId="26606"/>
          <ac:spMkLst>
            <pc:docMk/>
            <pc:sldMk cId="4082163996" sldId="10641"/>
            <ac:spMk id="12" creationId="{2CD528C8-5F75-4F95-A1C9-9A2FBFC8F0A2}"/>
          </ac:spMkLst>
        </pc:spChg>
        <pc:spChg chg="add del mod">
          <ac:chgData name="Kathleen Malouf" userId="cf28eea34c13d5ed" providerId="LiveId" clId="{F37CC0A1-6F39-4E6C-9536-E646A710969A}" dt="2021-05-16T01:55:32.725" v="275" actId="26606"/>
          <ac:spMkLst>
            <pc:docMk/>
            <pc:sldMk cId="4082163996" sldId="10641"/>
            <ac:spMk id="13" creationId="{01CD1BE5-86F5-478A-8A6C-0BF40BB64B52}"/>
          </ac:spMkLst>
        </pc:spChg>
        <pc:spChg chg="add del mod">
          <ac:chgData name="Kathleen Malouf" userId="cf28eea34c13d5ed" providerId="LiveId" clId="{F37CC0A1-6F39-4E6C-9536-E646A710969A}" dt="2021-05-16T01:55:34.632" v="277" actId="26606"/>
          <ac:spMkLst>
            <pc:docMk/>
            <pc:sldMk cId="4082163996" sldId="10641"/>
            <ac:spMk id="14" creationId="{BC580AAD-633A-4DD0-B241-F5A27AB27280}"/>
          </ac:spMkLst>
        </pc:spChg>
        <pc:spChg chg="add del mod">
          <ac:chgData name="Kathleen Malouf" userId="cf28eea34c13d5ed" providerId="LiveId" clId="{F37CC0A1-6F39-4E6C-9536-E646A710969A}" dt="2021-05-16T01:55:34.632" v="277" actId="26606"/>
          <ac:spMkLst>
            <pc:docMk/>
            <pc:sldMk cId="4082163996" sldId="10641"/>
            <ac:spMk id="15" creationId="{830062C7-2C2D-4F97-9941-9D570B55FB1D}"/>
          </ac:spMkLst>
        </pc:spChg>
        <pc:spChg chg="add del mod">
          <ac:chgData name="Kathleen Malouf" userId="cf28eea34c13d5ed" providerId="LiveId" clId="{F37CC0A1-6F39-4E6C-9536-E646A710969A}" dt="2021-05-16T01:55:34.632" v="277" actId="26606"/>
          <ac:spMkLst>
            <pc:docMk/>
            <pc:sldMk cId="4082163996" sldId="10641"/>
            <ac:spMk id="16" creationId="{3D3386D1-E0F7-4A11-8B52-EC4D08E0B414}"/>
          </ac:spMkLst>
        </pc:spChg>
        <pc:spChg chg="add mod">
          <ac:chgData name="Kathleen Malouf" userId="cf28eea34c13d5ed" providerId="LiveId" clId="{F37CC0A1-6F39-4E6C-9536-E646A710969A}" dt="2021-05-16T01:57:23.600" v="286" actId="1076"/>
          <ac:spMkLst>
            <pc:docMk/>
            <pc:sldMk cId="4082163996" sldId="10641"/>
            <ac:spMk id="17" creationId="{3246DD51-DAA9-4FCF-A324-FD239BEC23AD}"/>
          </ac:spMkLst>
        </pc:spChg>
        <pc:spChg chg="add mod">
          <ac:chgData name="Kathleen Malouf" userId="cf28eea34c13d5ed" providerId="LiveId" clId="{F37CC0A1-6F39-4E6C-9536-E646A710969A}" dt="2021-05-16T01:55:34.636" v="278" actId="26606"/>
          <ac:spMkLst>
            <pc:docMk/>
            <pc:sldMk cId="4082163996" sldId="10641"/>
            <ac:spMk id="18" creationId="{1E1259B2-3061-466E-A337-C9A980479DA5}"/>
          </ac:spMkLst>
        </pc:spChg>
        <pc:spChg chg="add mod">
          <ac:chgData name="Kathleen Malouf" userId="cf28eea34c13d5ed" providerId="LiveId" clId="{F37CC0A1-6F39-4E6C-9536-E646A710969A}" dt="2021-05-16T01:55:34.636" v="278" actId="26606"/>
          <ac:spMkLst>
            <pc:docMk/>
            <pc:sldMk cId="4082163996" sldId="10641"/>
            <ac:spMk id="19" creationId="{FC508A33-443C-49E8-9859-FBC0615048B0}"/>
          </ac:spMkLst>
        </pc:spChg>
        <pc:spChg chg="add mod">
          <ac:chgData name="Kathleen Malouf" userId="cf28eea34c13d5ed" providerId="LiveId" clId="{F37CC0A1-6F39-4E6C-9536-E646A710969A}" dt="2021-05-16T01:56:52.977" v="280" actId="20577"/>
          <ac:spMkLst>
            <pc:docMk/>
            <pc:sldMk cId="4082163996" sldId="10641"/>
            <ac:spMk id="20" creationId="{830062C7-2C2D-4F97-9941-9D570B55FB1D}"/>
          </ac:spMkLst>
        </pc:spChg>
        <pc:spChg chg="add mod">
          <ac:chgData name="Kathleen Malouf" userId="cf28eea34c13d5ed" providerId="LiveId" clId="{F37CC0A1-6F39-4E6C-9536-E646A710969A}" dt="2021-05-16T01:57:15.422" v="285" actId="1076"/>
          <ac:spMkLst>
            <pc:docMk/>
            <pc:sldMk cId="4082163996" sldId="10641"/>
            <ac:spMk id="21" creationId="{5869922B-BC99-4A69-AA22-963B95500CC4}"/>
          </ac:spMkLst>
        </pc:spChg>
        <pc:spChg chg="add mod">
          <ac:chgData name="Kathleen Malouf" userId="cf28eea34c13d5ed" providerId="LiveId" clId="{F37CC0A1-6F39-4E6C-9536-E646A710969A}" dt="2021-05-16T01:57:28.165" v="288" actId="1076"/>
          <ac:spMkLst>
            <pc:docMk/>
            <pc:sldMk cId="4082163996" sldId="10641"/>
            <ac:spMk id="22" creationId="{E16030A4-9793-4D5D-9B28-E0CD83319496}"/>
          </ac:spMkLst>
        </pc:spChg>
        <pc:spChg chg="add mod">
          <ac:chgData name="Kathleen Malouf" userId="cf28eea34c13d5ed" providerId="LiveId" clId="{F37CC0A1-6F39-4E6C-9536-E646A710969A}" dt="2021-05-16T01:57:35.805" v="291" actId="1076"/>
          <ac:spMkLst>
            <pc:docMk/>
            <pc:sldMk cId="4082163996" sldId="10641"/>
            <ac:spMk id="23" creationId="{BF6B35BB-4644-49B0-8465-EACDE7B4895D}"/>
          </ac:spMkLst>
        </pc:spChg>
        <pc:spChg chg="add mod">
          <ac:chgData name="Kathleen Malouf" userId="cf28eea34c13d5ed" providerId="LiveId" clId="{F37CC0A1-6F39-4E6C-9536-E646A710969A}" dt="2021-05-16T01:58:03.196" v="293" actId="1076"/>
          <ac:spMkLst>
            <pc:docMk/>
            <pc:sldMk cId="4082163996" sldId="10641"/>
            <ac:spMk id="24" creationId="{B7C1E564-855C-4C38-AAD9-C8DE33FB4308}"/>
          </ac:spMkLst>
        </pc:spChg>
        <pc:spChg chg="add mod">
          <ac:chgData name="Kathleen Malouf" userId="cf28eea34c13d5ed" providerId="LiveId" clId="{F37CC0A1-6F39-4E6C-9536-E646A710969A}" dt="2021-05-16T02:02:02.199" v="308" actId="1076"/>
          <ac:spMkLst>
            <pc:docMk/>
            <pc:sldMk cId="4082163996" sldId="10641"/>
            <ac:spMk id="25" creationId="{8A20E9EC-D5BE-4C2B-9906-57F2B319EA2D}"/>
          </ac:spMkLst>
        </pc:spChg>
        <pc:spChg chg="add mod">
          <ac:chgData name="Kathleen Malouf" userId="cf28eea34c13d5ed" providerId="LiveId" clId="{F37CC0A1-6F39-4E6C-9536-E646A710969A}" dt="2021-05-16T01:58:54.753" v="300" actId="1076"/>
          <ac:spMkLst>
            <pc:docMk/>
            <pc:sldMk cId="4082163996" sldId="10641"/>
            <ac:spMk id="26" creationId="{9E0C2DD1-1EF1-4CC3-AE64-0E3D2E48889F}"/>
          </ac:spMkLst>
        </pc:spChg>
        <pc:spChg chg="add del mod">
          <ac:chgData name="Kathleen Malouf" userId="cf28eea34c13d5ed" providerId="LiveId" clId="{F37CC0A1-6F39-4E6C-9536-E646A710969A}" dt="2021-05-16T02:03:42.668" v="314" actId="478"/>
          <ac:spMkLst>
            <pc:docMk/>
            <pc:sldMk cId="4082163996" sldId="10641"/>
            <ac:spMk id="27" creationId="{77DDC52B-9AE1-4337-9E6B-F749D6F03D96}"/>
          </ac:spMkLst>
        </pc:spChg>
        <pc:spChg chg="add mod">
          <ac:chgData name="Kathleen Malouf" userId="cf28eea34c13d5ed" providerId="LiveId" clId="{F37CC0A1-6F39-4E6C-9536-E646A710969A}" dt="2021-05-16T02:02:16.135" v="310" actId="1076"/>
          <ac:spMkLst>
            <pc:docMk/>
            <pc:sldMk cId="4082163996" sldId="10641"/>
            <ac:spMk id="28" creationId="{21461119-9AAD-4D8A-AB48-0DD0FFEB2637}"/>
          </ac:spMkLst>
        </pc:spChg>
        <pc:graphicFrameChg chg="add del">
          <ac:chgData name="Kathleen Malouf" userId="cf28eea34c13d5ed" providerId="LiveId" clId="{F37CC0A1-6F39-4E6C-9536-E646A710969A}" dt="2021-05-16T01:55:32.725" v="275" actId="26606"/>
          <ac:graphicFrameMkLst>
            <pc:docMk/>
            <pc:sldMk cId="4082163996" sldId="10641"/>
            <ac:graphicFrameMk id="5" creationId="{DCB6196D-96DD-4963-BF9C-97A9C0BA11B1}"/>
          </ac:graphicFrameMkLst>
        </pc:graphicFrameChg>
        <pc:picChg chg="add del mod">
          <ac:chgData name="Kathleen Malouf" userId="cf28eea34c13d5ed" providerId="LiveId" clId="{F37CC0A1-6F39-4E6C-9536-E646A710969A}" dt="2021-05-16T02:12:26.303" v="599" actId="21"/>
          <ac:picMkLst>
            <pc:docMk/>
            <pc:sldMk cId="4082163996" sldId="10641"/>
            <ac:picMk id="6" creationId="{1E9C6B10-7092-4FA8-B9E7-DEF6A36B8E1C}"/>
          </ac:picMkLst>
        </pc:picChg>
      </pc:sldChg>
      <pc:sldChg chg="addSp delSp modSp new mod ord">
        <pc:chgData name="Kathleen Malouf" userId="cf28eea34c13d5ed" providerId="LiveId" clId="{F37CC0A1-6F39-4E6C-9536-E646A710969A}" dt="2021-05-16T13:51:45.479" v="941" actId="1076"/>
        <pc:sldMkLst>
          <pc:docMk/>
          <pc:sldMk cId="1165881791" sldId="10645"/>
        </pc:sldMkLst>
        <pc:spChg chg="del">
          <ac:chgData name="Kathleen Malouf" userId="cf28eea34c13d5ed" providerId="LiveId" clId="{F37CC0A1-6F39-4E6C-9536-E646A710969A}" dt="2021-05-16T13:44:59.138" v="882" actId="478"/>
          <ac:spMkLst>
            <pc:docMk/>
            <pc:sldMk cId="1165881791" sldId="10645"/>
            <ac:spMk id="2" creationId="{7A248A0C-367B-462C-A11F-7D23A035E8D7}"/>
          </ac:spMkLst>
        </pc:spChg>
        <pc:spChg chg="del">
          <ac:chgData name="Kathleen Malouf" userId="cf28eea34c13d5ed" providerId="LiveId" clId="{F37CC0A1-6F39-4E6C-9536-E646A710969A}" dt="2021-05-16T13:44:56.755" v="881" actId="478"/>
          <ac:spMkLst>
            <pc:docMk/>
            <pc:sldMk cId="1165881791" sldId="10645"/>
            <ac:spMk id="3" creationId="{7895C28A-8393-41BD-B09D-B8CADB330BB9}"/>
          </ac:spMkLst>
        </pc:spChg>
        <pc:spChg chg="del">
          <ac:chgData name="Kathleen Malouf" userId="cf28eea34c13d5ed" providerId="LiveId" clId="{F37CC0A1-6F39-4E6C-9536-E646A710969A}" dt="2021-05-16T13:44:52.911" v="880" actId="478"/>
          <ac:spMkLst>
            <pc:docMk/>
            <pc:sldMk cId="1165881791" sldId="10645"/>
            <ac:spMk id="5" creationId="{791F5125-7FC8-475A-B20B-636641DB32C8}"/>
          </ac:spMkLst>
        </pc:spChg>
        <pc:spChg chg="add mod ord">
          <ac:chgData name="Kathleen Malouf" userId="cf28eea34c13d5ed" providerId="LiveId" clId="{F37CC0A1-6F39-4E6C-9536-E646A710969A}" dt="2021-05-16T13:47:09.210" v="922" actId="1076"/>
          <ac:spMkLst>
            <pc:docMk/>
            <pc:sldMk cId="1165881791" sldId="10645"/>
            <ac:spMk id="7" creationId="{28B59BCD-D6D7-4199-A635-80046DC7CB02}"/>
          </ac:spMkLst>
        </pc:spChg>
        <pc:spChg chg="add mod ord">
          <ac:chgData name="Kathleen Malouf" userId="cf28eea34c13d5ed" providerId="LiveId" clId="{F37CC0A1-6F39-4E6C-9536-E646A710969A}" dt="2021-05-16T13:51:45.479" v="941" actId="1076"/>
          <ac:spMkLst>
            <pc:docMk/>
            <pc:sldMk cId="1165881791" sldId="10645"/>
            <ac:spMk id="8" creationId="{97CBEA1F-55B2-4ACA-A3FE-9B97D404F140}"/>
          </ac:spMkLst>
        </pc:spChg>
        <pc:spChg chg="add mod">
          <ac:chgData name="Kathleen Malouf" userId="cf28eea34c13d5ed" providerId="LiveId" clId="{F37CC0A1-6F39-4E6C-9536-E646A710969A}" dt="2021-05-16T13:47:59.394" v="928" actId="1076"/>
          <ac:spMkLst>
            <pc:docMk/>
            <pc:sldMk cId="1165881791" sldId="10645"/>
            <ac:spMk id="10" creationId="{D1C51CE5-6D18-4F73-89BF-F16A7E1A9EBA}"/>
          </ac:spMkLst>
        </pc:spChg>
        <pc:spChg chg="add mod">
          <ac:chgData name="Kathleen Malouf" userId="cf28eea34c13d5ed" providerId="LiveId" clId="{F37CC0A1-6F39-4E6C-9536-E646A710969A}" dt="2021-05-16T13:50:59.047" v="940" actId="14100"/>
          <ac:spMkLst>
            <pc:docMk/>
            <pc:sldMk cId="1165881791" sldId="10645"/>
            <ac:spMk id="11" creationId="{1149CF0F-2D00-4B7D-A9C6-DD48D92692D2}"/>
          </ac:spMkLst>
        </pc:spChg>
        <pc:spChg chg="add mod">
          <ac:chgData name="Kathleen Malouf" userId="cf28eea34c13d5ed" providerId="LiveId" clId="{F37CC0A1-6F39-4E6C-9536-E646A710969A}" dt="2021-05-16T13:50:47.254" v="937" actId="255"/>
          <ac:spMkLst>
            <pc:docMk/>
            <pc:sldMk cId="1165881791" sldId="10645"/>
            <ac:spMk id="12" creationId="{B97897A4-3933-4A21-A8DE-E5CFDE7F564D}"/>
          </ac:spMkLst>
        </pc:spChg>
        <pc:picChg chg="add mod">
          <ac:chgData name="Kathleen Malouf" userId="cf28eea34c13d5ed" providerId="LiveId" clId="{F37CC0A1-6F39-4E6C-9536-E646A710969A}" dt="2021-05-16T13:45:35.462" v="887" actId="14100"/>
          <ac:picMkLst>
            <pc:docMk/>
            <pc:sldMk cId="1165881791" sldId="10645"/>
            <ac:picMk id="6" creationId="{27F25AAD-F047-48C2-9919-2380196EDC16}"/>
          </ac:picMkLst>
        </pc:picChg>
        <pc:picChg chg="add mod modCrop">
          <ac:chgData name="Kathleen Malouf" userId="cf28eea34c13d5ed" providerId="LiveId" clId="{F37CC0A1-6F39-4E6C-9536-E646A710969A}" dt="2021-05-16T13:49:12.816" v="936" actId="732"/>
          <ac:picMkLst>
            <pc:docMk/>
            <pc:sldMk cId="1165881791" sldId="10645"/>
            <ac:picMk id="9" creationId="{D3E013F8-B685-4AE4-8C2B-505292C1F719}"/>
          </ac:picMkLst>
        </pc:picChg>
        <pc:picChg chg="add mod">
          <ac:chgData name="Kathleen Malouf" userId="cf28eea34c13d5ed" providerId="LiveId" clId="{F37CC0A1-6F39-4E6C-9536-E646A710969A}" dt="2021-05-16T13:48:45.571" v="934"/>
          <ac:picMkLst>
            <pc:docMk/>
            <pc:sldMk cId="1165881791" sldId="10645"/>
            <ac:picMk id="13" creationId="{C050A103-1FF5-4B76-8CB0-673D9B1C3AE9}"/>
          </ac:picMkLst>
        </pc:picChg>
      </pc:sldChg>
      <pc:sldChg chg="new del">
        <pc:chgData name="Kathleen Malouf" userId="cf28eea34c13d5ed" providerId="LiveId" clId="{F37CC0A1-6F39-4E6C-9536-E646A710969A}" dt="2021-05-16T13:44:43.108" v="878" actId="47"/>
        <pc:sldMkLst>
          <pc:docMk/>
          <pc:sldMk cId="2117600981" sldId="10645"/>
        </pc:sldMkLst>
      </pc:sldChg>
    </pc:docChg>
  </pc:docChgLst>
  <pc:docChgLst>
    <pc:chgData name="Pushkar" userId="S::96pushkar_gmail.com#ext#@devupconforg2.onmicrosoft.com::6f0e2513-d33b-4dee-90b7-270615417fff" providerId="AD" clId="Web-{3E38ABA6-556F-4A52-92C1-43211B105FCF}"/>
    <pc:docChg chg="addSld delSld modSld sldOrd">
      <pc:chgData name="Pushkar" userId="S::96pushkar_gmail.com#ext#@devupconforg2.onmicrosoft.com::6f0e2513-d33b-4dee-90b7-270615417fff" providerId="AD" clId="Web-{3E38ABA6-556F-4A52-92C1-43211B105FCF}" dt="2021-05-15T21:58:01.891" v="183" actId="20577"/>
      <pc:docMkLst>
        <pc:docMk/>
      </pc:docMkLst>
      <pc:sldChg chg="del">
        <pc:chgData name="Pushkar" userId="S::96pushkar_gmail.com#ext#@devupconforg2.onmicrosoft.com::6f0e2513-d33b-4dee-90b7-270615417fff" providerId="AD" clId="Web-{3E38ABA6-556F-4A52-92C1-43211B105FCF}" dt="2021-05-15T21:54:06.593" v="39"/>
        <pc:sldMkLst>
          <pc:docMk/>
          <pc:sldMk cId="0" sldId="256"/>
        </pc:sldMkLst>
      </pc:sldChg>
      <pc:sldChg chg="modSp">
        <pc:chgData name="Pushkar" userId="S::96pushkar_gmail.com#ext#@devupconforg2.onmicrosoft.com::6f0e2513-d33b-4dee-90b7-270615417fff" providerId="AD" clId="Web-{3E38ABA6-556F-4A52-92C1-43211B105FCF}" dt="2021-05-15T21:50:35.795" v="0" actId="1076"/>
        <pc:sldMkLst>
          <pc:docMk/>
          <pc:sldMk cId="730098645" sldId="362"/>
        </pc:sldMkLst>
        <pc:picChg chg="mod">
          <ac:chgData name="Pushkar" userId="S::96pushkar_gmail.com#ext#@devupconforg2.onmicrosoft.com::6f0e2513-d33b-4dee-90b7-270615417fff" providerId="AD" clId="Web-{3E38ABA6-556F-4A52-92C1-43211B105FCF}" dt="2021-05-15T21:50:35.795" v="0" actId="1076"/>
          <ac:picMkLst>
            <pc:docMk/>
            <pc:sldMk cId="730098645" sldId="362"/>
            <ac:picMk id="3" creationId="{D9887647-774C-4B9B-8091-C6F32B0AD762}"/>
          </ac:picMkLst>
        </pc:picChg>
      </pc:sldChg>
      <pc:sldChg chg="del">
        <pc:chgData name="Pushkar" userId="S::96pushkar_gmail.com#ext#@devupconforg2.onmicrosoft.com::6f0e2513-d33b-4dee-90b7-270615417fff" providerId="AD" clId="Web-{3E38ABA6-556F-4A52-92C1-43211B105FCF}" dt="2021-05-15T21:50:50.076" v="1"/>
        <pc:sldMkLst>
          <pc:docMk/>
          <pc:sldMk cId="202033310" sldId="363"/>
        </pc:sldMkLst>
      </pc:sldChg>
      <pc:sldChg chg="ord">
        <pc:chgData name="Pushkar" userId="S::96pushkar_gmail.com#ext#@devupconforg2.onmicrosoft.com::6f0e2513-d33b-4dee-90b7-270615417fff" providerId="AD" clId="Web-{3E38ABA6-556F-4A52-92C1-43211B105FCF}" dt="2021-05-15T21:53:34.062" v="38"/>
        <pc:sldMkLst>
          <pc:docMk/>
          <pc:sldMk cId="3010064378" sldId="10616"/>
        </pc:sldMkLst>
      </pc:sldChg>
      <pc:sldChg chg="ord">
        <pc:chgData name="Pushkar" userId="S::96pushkar_gmail.com#ext#@devupconforg2.onmicrosoft.com::6f0e2513-d33b-4dee-90b7-270615417fff" providerId="AD" clId="Web-{3E38ABA6-556F-4A52-92C1-43211B105FCF}" dt="2021-05-15T21:53:11.671" v="35"/>
        <pc:sldMkLst>
          <pc:docMk/>
          <pc:sldMk cId="608815595" sldId="10620"/>
        </pc:sldMkLst>
      </pc:sldChg>
      <pc:sldChg chg="ord">
        <pc:chgData name="Pushkar" userId="S::96pushkar_gmail.com#ext#@devupconforg2.onmicrosoft.com::6f0e2513-d33b-4dee-90b7-270615417fff" providerId="AD" clId="Web-{3E38ABA6-556F-4A52-92C1-43211B105FCF}" dt="2021-05-15T21:53:13.015" v="36"/>
        <pc:sldMkLst>
          <pc:docMk/>
          <pc:sldMk cId="1463614882" sldId="10621"/>
        </pc:sldMkLst>
      </pc:sldChg>
      <pc:sldChg chg="del">
        <pc:chgData name="Pushkar" userId="S::96pushkar_gmail.com#ext#@devupconforg2.onmicrosoft.com::6f0e2513-d33b-4dee-90b7-270615417fff" providerId="AD" clId="Web-{3E38ABA6-556F-4A52-92C1-43211B105FCF}" dt="2021-05-15T21:55:33.750" v="92"/>
        <pc:sldMkLst>
          <pc:docMk/>
          <pc:sldMk cId="1786893396" sldId="10625"/>
        </pc:sldMkLst>
      </pc:sldChg>
      <pc:sldChg chg="ord">
        <pc:chgData name="Pushkar" userId="S::96pushkar_gmail.com#ext#@devupconforg2.onmicrosoft.com::6f0e2513-d33b-4dee-90b7-270615417fff" providerId="AD" clId="Web-{3E38ABA6-556F-4A52-92C1-43211B105FCF}" dt="2021-05-15T21:57:35.063" v="162"/>
        <pc:sldMkLst>
          <pc:docMk/>
          <pc:sldMk cId="2127211978" sldId="10626"/>
        </pc:sldMkLst>
      </pc:sldChg>
      <pc:sldChg chg="del">
        <pc:chgData name="Pushkar" userId="S::96pushkar_gmail.com#ext#@devupconforg2.onmicrosoft.com::6f0e2513-d33b-4dee-90b7-270615417fff" providerId="AD" clId="Web-{3E38ABA6-556F-4A52-92C1-43211B105FCF}" dt="2021-05-15T21:50:54.014" v="2"/>
        <pc:sldMkLst>
          <pc:docMk/>
          <pc:sldMk cId="2233709375" sldId="10627"/>
        </pc:sldMkLst>
      </pc:sldChg>
      <pc:sldChg chg="modSp ord">
        <pc:chgData name="Pushkar" userId="S::96pushkar_gmail.com#ext#@devupconforg2.onmicrosoft.com::6f0e2513-d33b-4dee-90b7-270615417fff" providerId="AD" clId="Web-{3E38ABA6-556F-4A52-92C1-43211B105FCF}" dt="2021-05-15T21:56:37.406" v="123" actId="20577"/>
        <pc:sldMkLst>
          <pc:docMk/>
          <pc:sldMk cId="778005923" sldId="10633"/>
        </pc:sldMkLst>
        <pc:spChg chg="mod">
          <ac:chgData name="Pushkar" userId="S::96pushkar_gmail.com#ext#@devupconforg2.onmicrosoft.com::6f0e2513-d33b-4dee-90b7-270615417fff" providerId="AD" clId="Web-{3E38ABA6-556F-4A52-92C1-43211B105FCF}" dt="2021-05-15T21:56:37.406" v="123" actId="20577"/>
          <ac:spMkLst>
            <pc:docMk/>
            <pc:sldMk cId="778005923" sldId="10633"/>
            <ac:spMk id="2" creationId="{00000000-0000-0000-0000-000000000000}"/>
          </ac:spMkLst>
        </pc:spChg>
      </pc:sldChg>
      <pc:sldChg chg="del">
        <pc:chgData name="Pushkar" userId="S::96pushkar_gmail.com#ext#@devupconforg2.onmicrosoft.com::6f0e2513-d33b-4dee-90b7-270615417fff" providerId="AD" clId="Web-{3E38ABA6-556F-4A52-92C1-43211B105FCF}" dt="2021-05-15T21:53:22.358" v="37"/>
        <pc:sldMkLst>
          <pc:docMk/>
          <pc:sldMk cId="242725816" sldId="10634"/>
        </pc:sldMkLst>
      </pc:sldChg>
      <pc:sldChg chg="modSp ord">
        <pc:chgData name="Pushkar" userId="S::96pushkar_gmail.com#ext#@devupconforg2.onmicrosoft.com::6f0e2513-d33b-4dee-90b7-270615417fff" providerId="AD" clId="Web-{3E38ABA6-556F-4A52-92C1-43211B105FCF}" dt="2021-05-15T21:55:01" v="63" actId="20577"/>
        <pc:sldMkLst>
          <pc:docMk/>
          <pc:sldMk cId="736769269" sldId="10635"/>
        </pc:sldMkLst>
        <pc:spChg chg="mod">
          <ac:chgData name="Pushkar" userId="S::96pushkar_gmail.com#ext#@devupconforg2.onmicrosoft.com::6f0e2513-d33b-4dee-90b7-270615417fff" providerId="AD" clId="Web-{3E38ABA6-556F-4A52-92C1-43211B105FCF}" dt="2021-05-15T21:55:01" v="63" actId="20577"/>
          <ac:spMkLst>
            <pc:docMk/>
            <pc:sldMk cId="736769269" sldId="10635"/>
            <ac:spMk id="2" creationId="{DD85CA2B-07D4-F44A-B01C-F879BD25DCCC}"/>
          </ac:spMkLst>
        </pc:spChg>
      </pc:sldChg>
      <pc:sldChg chg="modSp">
        <pc:chgData name="Pushkar" userId="S::96pushkar_gmail.com#ext#@devupconforg2.onmicrosoft.com::6f0e2513-d33b-4dee-90b7-270615417fff" providerId="AD" clId="Web-{3E38ABA6-556F-4A52-92C1-43211B105FCF}" dt="2021-05-15T21:55:22.734" v="91" actId="20577"/>
        <pc:sldMkLst>
          <pc:docMk/>
          <pc:sldMk cId="1442262774" sldId="10636"/>
        </pc:sldMkLst>
        <pc:spChg chg="mod">
          <ac:chgData name="Pushkar" userId="S::96pushkar_gmail.com#ext#@devupconforg2.onmicrosoft.com::6f0e2513-d33b-4dee-90b7-270615417fff" providerId="AD" clId="Web-{3E38ABA6-556F-4A52-92C1-43211B105FCF}" dt="2021-05-15T21:55:22.734" v="91" actId="20577"/>
          <ac:spMkLst>
            <pc:docMk/>
            <pc:sldMk cId="1442262774" sldId="10636"/>
            <ac:spMk id="2" creationId="{DD85CA2B-07D4-F44A-B01C-F879BD25DCCC}"/>
          </ac:spMkLst>
        </pc:spChg>
      </pc:sldChg>
      <pc:sldChg chg="modSp ord">
        <pc:chgData name="Pushkar" userId="S::96pushkar_gmail.com#ext#@devupconforg2.onmicrosoft.com::6f0e2513-d33b-4dee-90b7-270615417fff" providerId="AD" clId="Web-{3E38ABA6-556F-4A52-92C1-43211B105FCF}" dt="2021-05-15T21:58:01.891" v="183" actId="20577"/>
        <pc:sldMkLst>
          <pc:docMk/>
          <pc:sldMk cId="1292088136" sldId="10637"/>
        </pc:sldMkLst>
        <pc:spChg chg="mod">
          <ac:chgData name="Pushkar" userId="S::96pushkar_gmail.com#ext#@devupconforg2.onmicrosoft.com::6f0e2513-d33b-4dee-90b7-270615417fff" providerId="AD" clId="Web-{3E38ABA6-556F-4A52-92C1-43211B105FCF}" dt="2021-05-15T21:58:01.891" v="183" actId="20577"/>
          <ac:spMkLst>
            <pc:docMk/>
            <pc:sldMk cId="1292088136" sldId="10637"/>
            <ac:spMk id="2" creationId="{C8E412BB-4C52-4248-8844-2E447CD58618}"/>
          </ac:spMkLst>
        </pc:spChg>
        <pc:spChg chg="mod">
          <ac:chgData name="Pushkar" userId="S::96pushkar_gmail.com#ext#@devupconforg2.onmicrosoft.com::6f0e2513-d33b-4dee-90b7-270615417fff" providerId="AD" clId="Web-{3E38ABA6-556F-4A52-92C1-43211B105FCF}" dt="2021-05-15T21:52:44.843" v="31" actId="20577"/>
          <ac:spMkLst>
            <pc:docMk/>
            <pc:sldMk cId="1292088136" sldId="10637"/>
            <ac:spMk id="3" creationId="{18F148FD-C706-6740-AB38-5455211202DC}"/>
          </ac:spMkLst>
        </pc:spChg>
      </pc:sldChg>
      <pc:sldChg chg="modSp add replId">
        <pc:chgData name="Pushkar" userId="S::96pushkar_gmail.com#ext#@devupconforg2.onmicrosoft.com::6f0e2513-d33b-4dee-90b7-270615417fff" providerId="AD" clId="Web-{3E38ABA6-556F-4A52-92C1-43211B105FCF}" dt="2021-05-15T21:57:22.469" v="161" actId="20577"/>
        <pc:sldMkLst>
          <pc:docMk/>
          <pc:sldMk cId="1840478129" sldId="10638"/>
        </pc:sldMkLst>
        <pc:spChg chg="mod">
          <ac:chgData name="Pushkar" userId="S::96pushkar_gmail.com#ext#@devupconforg2.onmicrosoft.com::6f0e2513-d33b-4dee-90b7-270615417fff" providerId="AD" clId="Web-{3E38ABA6-556F-4A52-92C1-43211B105FCF}" dt="2021-05-15T21:56:14.891" v="101" actId="20577"/>
          <ac:spMkLst>
            <pc:docMk/>
            <pc:sldMk cId="1840478129" sldId="10638"/>
            <ac:spMk id="2" creationId="{C8E412BB-4C52-4248-8844-2E447CD58618}"/>
          </ac:spMkLst>
        </pc:spChg>
        <pc:spChg chg="mod">
          <ac:chgData name="Pushkar" userId="S::96pushkar_gmail.com#ext#@devupconforg2.onmicrosoft.com::6f0e2513-d33b-4dee-90b7-270615417fff" providerId="AD" clId="Web-{3E38ABA6-556F-4A52-92C1-43211B105FCF}" dt="2021-05-15T21:57:22.469" v="161" actId="20577"/>
          <ac:spMkLst>
            <pc:docMk/>
            <pc:sldMk cId="1840478129" sldId="10638"/>
            <ac:spMk id="3" creationId="{18F148FD-C706-6740-AB38-5455211202DC}"/>
          </ac:spMkLst>
        </pc:spChg>
      </pc:sldChg>
      <pc:sldChg chg="modSp del">
        <pc:chgData name="Pushkar" userId="S::96pushkar_gmail.com#ext#@devupconforg2.onmicrosoft.com::6f0e2513-d33b-4dee-90b7-270615417fff" providerId="AD" clId="Web-{3E38ABA6-556F-4A52-92C1-43211B105FCF}" dt="2021-05-15T21:51:32.374" v="10"/>
        <pc:sldMkLst>
          <pc:docMk/>
          <pc:sldMk cId="2765230570" sldId="10638"/>
        </pc:sldMkLst>
        <pc:spChg chg="mod">
          <ac:chgData name="Pushkar" userId="S::96pushkar_gmail.com#ext#@devupconforg2.onmicrosoft.com::6f0e2513-d33b-4dee-90b7-270615417fff" providerId="AD" clId="Web-{3E38ABA6-556F-4A52-92C1-43211B105FCF}" dt="2021-05-15T21:51:29.623" v="9" actId="20577"/>
          <ac:spMkLst>
            <pc:docMk/>
            <pc:sldMk cId="2765230570" sldId="10638"/>
            <ac:spMk id="2" creationId="{78B66569-2810-4CCE-A5AC-F3A5F4B3534A}"/>
          </ac:spMkLst>
        </pc:spChg>
      </pc:sldChg>
    </pc:docChg>
  </pc:docChgLst>
  <pc:docChgLst>
    <pc:chgData name="Fatima" userId="S::ftisseverasinghe_gmail.com#ext#@devupconforg2.onmicrosoft.com::5b074e77-52cd-43cf-b1b0-117a5cac897b" providerId="AD" clId="Web-{C5D52878-4671-4A2E-B5C4-03534A447D43}"/>
    <pc:docChg chg="addSld delSld modSld">
      <pc:chgData name="Fatima" userId="S::ftisseverasinghe_gmail.com#ext#@devupconforg2.onmicrosoft.com::5b074e77-52cd-43cf-b1b0-117a5cac897b" providerId="AD" clId="Web-{C5D52878-4671-4A2E-B5C4-03534A447D43}" dt="2021-05-15T21:18:59.828" v="17" actId="20577"/>
      <pc:docMkLst>
        <pc:docMk/>
      </pc:docMkLst>
      <pc:sldChg chg="modSp">
        <pc:chgData name="Fatima" userId="S::ftisseverasinghe_gmail.com#ext#@devupconforg2.onmicrosoft.com::5b074e77-52cd-43cf-b1b0-117a5cac897b" providerId="AD" clId="Web-{C5D52878-4671-4A2E-B5C4-03534A447D43}" dt="2021-05-15T21:18:59.828" v="17" actId="20577"/>
        <pc:sldMkLst>
          <pc:docMk/>
          <pc:sldMk cId="1292088136" sldId="10637"/>
        </pc:sldMkLst>
        <pc:spChg chg="mod">
          <ac:chgData name="Fatima" userId="S::ftisseverasinghe_gmail.com#ext#@devupconforg2.onmicrosoft.com::5b074e77-52cd-43cf-b1b0-117a5cac897b" providerId="AD" clId="Web-{C5D52878-4671-4A2E-B5C4-03534A447D43}" dt="2021-05-15T21:18:59.828" v="17" actId="20577"/>
          <ac:spMkLst>
            <pc:docMk/>
            <pc:sldMk cId="1292088136" sldId="10637"/>
            <ac:spMk id="3" creationId="{18F148FD-C706-6740-AB38-5455211202DC}"/>
          </ac:spMkLst>
        </pc:spChg>
      </pc:sldChg>
      <pc:sldChg chg="addSp delSp modSp add del replId">
        <pc:chgData name="Fatima" userId="S::ftisseverasinghe_gmail.com#ext#@devupconforg2.onmicrosoft.com::5b074e77-52cd-43cf-b1b0-117a5cac897b" providerId="AD" clId="Web-{C5D52878-4671-4A2E-B5C4-03534A447D43}" dt="2021-05-15T21:18:06.999" v="4"/>
        <pc:sldMkLst>
          <pc:docMk/>
          <pc:sldMk cId="3850583378" sldId="10638"/>
        </pc:sldMkLst>
        <pc:spChg chg="add mod">
          <ac:chgData name="Fatima" userId="S::ftisseverasinghe_gmail.com#ext#@devupconforg2.onmicrosoft.com::5b074e77-52cd-43cf-b1b0-117a5cac897b" providerId="AD" clId="Web-{C5D52878-4671-4A2E-B5C4-03534A447D43}" dt="2021-05-15T21:15:36.074" v="1"/>
          <ac:spMkLst>
            <pc:docMk/>
            <pc:sldMk cId="3850583378" sldId="10638"/>
            <ac:spMk id="6" creationId="{BE819EB4-2711-4CE0-8943-1C9312EB9128}"/>
          </ac:spMkLst>
        </pc:spChg>
        <pc:picChg chg="del">
          <ac:chgData name="Fatima" userId="S::ftisseverasinghe_gmail.com#ext#@devupconforg2.onmicrosoft.com::5b074e77-52cd-43cf-b1b0-117a5cac897b" providerId="AD" clId="Web-{C5D52878-4671-4A2E-B5C4-03534A447D43}" dt="2021-05-15T21:15:36.074" v="1"/>
          <ac:picMkLst>
            <pc:docMk/>
            <pc:sldMk cId="3850583378" sldId="10638"/>
            <ac:picMk id="4" creationId="{D2D28B4D-FDA9-41B6-9B63-2825946F266D}"/>
          </ac:picMkLst>
        </pc:picChg>
      </pc:sldChg>
      <pc:sldChg chg="add del replId">
        <pc:chgData name="Fatima" userId="S::ftisseverasinghe_gmail.com#ext#@devupconforg2.onmicrosoft.com::5b074e77-52cd-43cf-b1b0-117a5cac897b" providerId="AD" clId="Web-{C5D52878-4671-4A2E-B5C4-03534A447D43}" dt="2021-05-15T21:18:18.109" v="6"/>
        <pc:sldMkLst>
          <pc:docMk/>
          <pc:sldMk cId="2131013119" sldId="10639"/>
        </pc:sldMkLst>
      </pc:sldChg>
      <pc:sldChg chg="add del replId">
        <pc:chgData name="Fatima" userId="S::ftisseverasinghe_gmail.com#ext#@devupconforg2.onmicrosoft.com::5b074e77-52cd-43cf-b1b0-117a5cac897b" providerId="AD" clId="Web-{C5D52878-4671-4A2E-B5C4-03534A447D43}" dt="2021-05-15T21:18:13.296" v="5"/>
        <pc:sldMkLst>
          <pc:docMk/>
          <pc:sldMk cId="2334554604" sldId="10640"/>
        </pc:sldMkLst>
      </pc:sldChg>
    </pc:docChg>
  </pc:docChgLst>
  <pc:docChgLst>
    <pc:chgData name="Pushkar" userId="S::96pushkar_gmail.com#ext#@devupconforg2.onmicrosoft.com::6f0e2513-d33b-4dee-90b7-270615417fff" providerId="AD" clId="Web-{CA049D80-E45C-4408-BDC1-51B8DFBFF121}"/>
    <pc:docChg chg="modSld">
      <pc:chgData name="Pushkar" userId="S::96pushkar_gmail.com#ext#@devupconforg2.onmicrosoft.com::6f0e2513-d33b-4dee-90b7-270615417fff" providerId="AD" clId="Web-{CA049D80-E45C-4408-BDC1-51B8DFBFF121}" dt="2021-05-16T01:28:08.697" v="9" actId="20577"/>
      <pc:docMkLst>
        <pc:docMk/>
      </pc:docMkLst>
      <pc:sldChg chg="modSp">
        <pc:chgData name="Pushkar" userId="S::96pushkar_gmail.com#ext#@devupconforg2.onmicrosoft.com::6f0e2513-d33b-4dee-90b7-270615417fff" providerId="AD" clId="Web-{CA049D80-E45C-4408-BDC1-51B8DFBFF121}" dt="2021-05-16T01:28:08.697" v="9" actId="20577"/>
        <pc:sldMkLst>
          <pc:docMk/>
          <pc:sldMk cId="0" sldId="267"/>
        </pc:sldMkLst>
        <pc:spChg chg="mod">
          <ac:chgData name="Pushkar" userId="S::96pushkar_gmail.com#ext#@devupconforg2.onmicrosoft.com::6f0e2513-d33b-4dee-90b7-270615417fff" providerId="AD" clId="Web-{CA049D80-E45C-4408-BDC1-51B8DFBFF121}" dt="2021-05-16T01:28:08.697" v="9" actId="20577"/>
          <ac:spMkLst>
            <pc:docMk/>
            <pc:sldMk cId="0" sldId="267"/>
            <ac:spMk id="242" creationId="{00000000-0000-0000-0000-000000000000}"/>
          </ac:spMkLst>
        </pc:spChg>
      </pc:sldChg>
    </pc:docChg>
  </pc:docChgLst>
  <pc:docChgLst>
    <pc:chgData name="Kathleen Malouf" userId="S::qnkthln15_aol.com#ext#@devupconforg2.onmicrosoft.com::d597b806-e5e9-4e14-ba28-f179fd5bd11f" providerId="AD" clId="Web-{5D10CFCF-7665-4133-B61E-CC80E3DBAD02}"/>
    <pc:docChg chg="modSld">
      <pc:chgData name="Kathleen Malouf" userId="S::qnkthln15_aol.com#ext#@devupconforg2.onmicrosoft.com::d597b806-e5e9-4e14-ba28-f179fd5bd11f" providerId="AD" clId="Web-{5D10CFCF-7665-4133-B61E-CC80E3DBAD02}" dt="2021-05-16T15:32:17.921" v="2" actId="1076"/>
      <pc:docMkLst>
        <pc:docMk/>
      </pc:docMkLst>
      <pc:sldChg chg="modSp">
        <pc:chgData name="Kathleen Malouf" userId="S::qnkthln15_aol.com#ext#@devupconforg2.onmicrosoft.com::d597b806-e5e9-4e14-ba28-f179fd5bd11f" providerId="AD" clId="Web-{5D10CFCF-7665-4133-B61E-CC80E3DBAD02}" dt="2021-05-16T15:32:17.921" v="2" actId="1076"/>
        <pc:sldMkLst>
          <pc:docMk/>
          <pc:sldMk cId="0" sldId="267"/>
        </pc:sldMkLst>
        <pc:spChg chg="mod">
          <ac:chgData name="Kathleen Malouf" userId="S::qnkthln15_aol.com#ext#@devupconforg2.onmicrosoft.com::d597b806-e5e9-4e14-ba28-f179fd5bd11f" providerId="AD" clId="Web-{5D10CFCF-7665-4133-B61E-CC80E3DBAD02}" dt="2021-05-16T15:32:17.921" v="2" actId="1076"/>
          <ac:spMkLst>
            <pc:docMk/>
            <pc:sldMk cId="0" sldId="267"/>
            <ac:spMk id="240" creationId="{00000000-0000-0000-0000-000000000000}"/>
          </ac:spMkLst>
        </pc:spChg>
        <pc:picChg chg="mod">
          <ac:chgData name="Kathleen Malouf" userId="S::qnkthln15_aol.com#ext#@devupconforg2.onmicrosoft.com::d597b806-e5e9-4e14-ba28-f179fd5bd11f" providerId="AD" clId="Web-{5D10CFCF-7665-4133-B61E-CC80E3DBAD02}" dt="2021-05-16T15:32:07.186" v="0" actId="1076"/>
          <ac:picMkLst>
            <pc:docMk/>
            <pc:sldMk cId="0" sldId="267"/>
            <ac:picMk id="11" creationId="{8E5A9808-DB7A-42CA-870E-18A5CE1BC672}"/>
          </ac:picMkLst>
        </pc:picChg>
        <pc:picChg chg="mod">
          <ac:chgData name="Kathleen Malouf" userId="S::qnkthln15_aol.com#ext#@devupconforg2.onmicrosoft.com::d597b806-e5e9-4e14-ba28-f179fd5bd11f" providerId="AD" clId="Web-{5D10CFCF-7665-4133-B61E-CC80E3DBAD02}" dt="2021-05-16T15:32:10.624" v="1" actId="1076"/>
          <ac:picMkLst>
            <pc:docMk/>
            <pc:sldMk cId="0" sldId="267"/>
            <ac:picMk id="28" creationId="{FD46B90F-E9C9-4BC2-8A58-4C74182C600F}"/>
          </ac:picMkLst>
        </pc:picChg>
      </pc:sldChg>
    </pc:docChg>
  </pc:docChgLst>
  <pc:docChgLst>
    <pc:chgData name="Kathleen Malouf" userId="S::qnkthln15_aol.com#ext#@devupconforg2.onmicrosoft.com::d597b806-e5e9-4e14-ba28-f179fd5bd11f" providerId="AD" clId="Web-{B2CBC48D-378F-47F2-B286-20861B881ACC}"/>
    <pc:docChg chg="sldOrd">
      <pc:chgData name="Kathleen Malouf" userId="S::qnkthln15_aol.com#ext#@devupconforg2.onmicrosoft.com::d597b806-e5e9-4e14-ba28-f179fd5bd11f" providerId="AD" clId="Web-{B2CBC48D-378F-47F2-B286-20861B881ACC}" dt="2021-05-16T14:49:26.598" v="1"/>
      <pc:docMkLst>
        <pc:docMk/>
      </pc:docMkLst>
      <pc:sldChg chg="ord">
        <pc:chgData name="Kathleen Malouf" userId="S::qnkthln15_aol.com#ext#@devupconforg2.onmicrosoft.com::d597b806-e5e9-4e14-ba28-f179fd5bd11f" providerId="AD" clId="Web-{B2CBC48D-378F-47F2-B286-20861B881ACC}" dt="2021-05-16T14:49:26.598" v="1"/>
        <pc:sldMkLst>
          <pc:docMk/>
          <pc:sldMk cId="4009277347" sldId="296"/>
        </pc:sldMkLst>
      </pc:sldChg>
    </pc:docChg>
  </pc:docChgLst>
  <pc:docChgLst>
    <pc:chgData name="Pushkar" userId="S::96pushkar_gmail.com#ext#@devupconforg2.onmicrosoft.com::6f0e2513-d33b-4dee-90b7-270615417fff" providerId="AD" clId="Web-{DDABA2FF-46DD-4152-9E8E-183539538F80}"/>
    <pc:docChg chg="modSld">
      <pc:chgData name="Pushkar" userId="S::96pushkar_gmail.com#ext#@devupconforg2.onmicrosoft.com::6f0e2513-d33b-4dee-90b7-270615417fff" providerId="AD" clId="Web-{DDABA2FF-46DD-4152-9E8E-183539538F80}" dt="2021-05-16T15:37:40.276" v="36" actId="1076"/>
      <pc:docMkLst>
        <pc:docMk/>
      </pc:docMkLst>
      <pc:sldChg chg="modSp">
        <pc:chgData name="Pushkar" userId="S::96pushkar_gmail.com#ext#@devupconforg2.onmicrosoft.com::6f0e2513-d33b-4dee-90b7-270615417fff" providerId="AD" clId="Web-{DDABA2FF-46DD-4152-9E8E-183539538F80}" dt="2021-05-16T15:37:40.276" v="36" actId="1076"/>
        <pc:sldMkLst>
          <pc:docMk/>
          <pc:sldMk cId="0" sldId="267"/>
        </pc:sldMkLst>
        <pc:spChg chg="mod">
          <ac:chgData name="Pushkar" userId="S::96pushkar_gmail.com#ext#@devupconforg2.onmicrosoft.com::6f0e2513-d33b-4dee-90b7-270615417fff" providerId="AD" clId="Web-{DDABA2FF-46DD-4152-9E8E-183539538F80}" dt="2021-05-16T15:36:49.494" v="31" actId="1076"/>
          <ac:spMkLst>
            <pc:docMk/>
            <pc:sldMk cId="0" sldId="267"/>
            <ac:spMk id="23" creationId="{700C570C-98C1-4028-AD8D-F66689D477D8}"/>
          </ac:spMkLst>
        </pc:spChg>
        <pc:spChg chg="mod">
          <ac:chgData name="Pushkar" userId="S::96pushkar_gmail.com#ext#@devupconforg2.onmicrosoft.com::6f0e2513-d33b-4dee-90b7-270615417fff" providerId="AD" clId="Web-{DDABA2FF-46DD-4152-9E8E-183539538F80}" dt="2021-05-16T15:37:40.276" v="36" actId="1076"/>
          <ac:spMkLst>
            <pc:docMk/>
            <pc:sldMk cId="0" sldId="267"/>
            <ac:spMk id="25" creationId="{BB0C672F-C41B-4759-8BE2-F8F71431D44E}"/>
          </ac:spMkLst>
        </pc:spChg>
        <pc:spChg chg="mod">
          <ac:chgData name="Pushkar" userId="S::96pushkar_gmail.com#ext#@devupconforg2.onmicrosoft.com::6f0e2513-d33b-4dee-90b7-270615417fff" providerId="AD" clId="Web-{DDABA2FF-46DD-4152-9E8E-183539538F80}" dt="2021-05-16T15:36:05.322" v="30" actId="20577"/>
          <ac:spMkLst>
            <pc:docMk/>
            <pc:sldMk cId="0" sldId="267"/>
            <ac:spMk id="245" creationId="{00000000-0000-0000-0000-000000000000}"/>
          </ac:spMkLst>
        </pc:spChg>
        <pc:picChg chg="mod">
          <ac:chgData name="Pushkar" userId="S::96pushkar_gmail.com#ext#@devupconforg2.onmicrosoft.com::6f0e2513-d33b-4dee-90b7-270615417fff" providerId="AD" clId="Web-{DDABA2FF-46DD-4152-9E8E-183539538F80}" dt="2021-05-16T15:36:49.556" v="32" actId="1076"/>
          <ac:picMkLst>
            <pc:docMk/>
            <pc:sldMk cId="0" sldId="267"/>
            <ac:picMk id="5" creationId="{179097F6-A8C1-435F-93D2-4E4D99CD7FE5}"/>
          </ac:picMkLst>
        </pc:picChg>
        <pc:picChg chg="mod">
          <ac:chgData name="Pushkar" userId="S::96pushkar_gmail.com#ext#@devupconforg2.onmicrosoft.com::6f0e2513-d33b-4dee-90b7-270615417fff" providerId="AD" clId="Web-{DDABA2FF-46DD-4152-9E8E-183539538F80}" dt="2021-05-16T15:36:49.588" v="33" actId="1076"/>
          <ac:picMkLst>
            <pc:docMk/>
            <pc:sldMk cId="0" sldId="267"/>
            <ac:picMk id="7" creationId="{4B210EAD-23D1-463A-AEAA-E06CC2F1D8B5}"/>
          </ac:picMkLst>
        </pc:picChg>
        <pc:picChg chg="mod">
          <ac:chgData name="Pushkar" userId="S::96pushkar_gmail.com#ext#@devupconforg2.onmicrosoft.com::6f0e2513-d33b-4dee-90b7-270615417fff" providerId="AD" clId="Web-{DDABA2FF-46DD-4152-9E8E-183539538F80}" dt="2021-05-16T15:37:40.244" v="34" actId="1076"/>
          <ac:picMkLst>
            <pc:docMk/>
            <pc:sldMk cId="0" sldId="267"/>
            <ac:picMk id="8" creationId="{21D245B0-AD7A-415C-96BD-CC72721FBA95}"/>
          </ac:picMkLst>
        </pc:picChg>
        <pc:picChg chg="mod">
          <ac:chgData name="Pushkar" userId="S::96pushkar_gmail.com#ext#@devupconforg2.onmicrosoft.com::6f0e2513-d33b-4dee-90b7-270615417fff" providerId="AD" clId="Web-{DDABA2FF-46DD-4152-9E8E-183539538F80}" dt="2021-05-16T15:37:40.260" v="35" actId="1076"/>
          <ac:picMkLst>
            <pc:docMk/>
            <pc:sldMk cId="0" sldId="267"/>
            <ac:picMk id="24" creationId="{10C24894-EC23-41A5-AE6D-966805FC0852}"/>
          </ac:picMkLst>
        </pc:picChg>
      </pc:sldChg>
    </pc:docChg>
  </pc:docChgLst>
  <pc:docChgLst>
    <pc:chgData name="Pushkar" userId="S::96pushkar_gmail.com#ext#@devupconforg2.onmicrosoft.com::6f0e2513-d33b-4dee-90b7-270615417fff" providerId="AD" clId="Web-{16CC9EFD-B4B7-4A35-AD53-D8A50DBC3B81}"/>
    <pc:docChg chg="modSld">
      <pc:chgData name="Pushkar" userId="S::96pushkar_gmail.com#ext#@devupconforg2.onmicrosoft.com::6f0e2513-d33b-4dee-90b7-270615417fff" providerId="AD" clId="Web-{16CC9EFD-B4B7-4A35-AD53-D8A50DBC3B81}" dt="2021-05-15T21:49:44.725" v="5" actId="20577"/>
      <pc:docMkLst>
        <pc:docMk/>
      </pc:docMkLst>
      <pc:sldChg chg="modSp">
        <pc:chgData name="Pushkar" userId="S::96pushkar_gmail.com#ext#@devupconforg2.onmicrosoft.com::6f0e2513-d33b-4dee-90b7-270615417fff" providerId="AD" clId="Web-{16CC9EFD-B4B7-4A35-AD53-D8A50DBC3B81}" dt="2021-05-15T21:49:44.725" v="5" actId="20577"/>
        <pc:sldMkLst>
          <pc:docMk/>
          <pc:sldMk cId="730098645" sldId="362"/>
        </pc:sldMkLst>
        <pc:spChg chg="mod">
          <ac:chgData name="Pushkar" userId="S::96pushkar_gmail.com#ext#@devupconforg2.onmicrosoft.com::6f0e2513-d33b-4dee-90b7-270615417fff" providerId="AD" clId="Web-{16CC9EFD-B4B7-4A35-AD53-D8A50DBC3B81}" dt="2021-05-15T21:49:44.725" v="5" actId="20577"/>
          <ac:spMkLst>
            <pc:docMk/>
            <pc:sldMk cId="730098645" sldId="362"/>
            <ac:spMk id="2" creationId="{00000000-0000-0000-0000-000000000000}"/>
          </ac:spMkLst>
        </pc:spChg>
      </pc:sldChg>
    </pc:docChg>
  </pc:docChgLst>
  <pc:docChgLst>
    <pc:chgData name="Akihiro" userId="S::ai_corti.ai#ext#@devupconforg2.onmicrosoft.com::3d4cdad1-d131-4f5d-be9f-5945c9df3c3e" providerId="AD" clId="Web-{9977618C-A320-43D8-8A70-4199D0A20F34}"/>
    <pc:docChg chg="modSld">
      <pc:chgData name="Akihiro" userId="S::ai_corti.ai#ext#@devupconforg2.onmicrosoft.com::3d4cdad1-d131-4f5d-be9f-5945c9df3c3e" providerId="AD" clId="Web-{9977618C-A320-43D8-8A70-4199D0A20F34}" dt="2021-05-16T15:59:08.894" v="26" actId="1076"/>
      <pc:docMkLst>
        <pc:docMk/>
      </pc:docMkLst>
      <pc:sldChg chg="addSp modSp">
        <pc:chgData name="Akihiro" userId="S::ai_corti.ai#ext#@devupconforg2.onmicrosoft.com::3d4cdad1-d131-4f5d-be9f-5945c9df3c3e" providerId="AD" clId="Web-{9977618C-A320-43D8-8A70-4199D0A20F34}" dt="2021-05-16T15:59:08.894" v="26" actId="1076"/>
        <pc:sldMkLst>
          <pc:docMk/>
          <pc:sldMk cId="0" sldId="267"/>
        </pc:sldMkLst>
        <pc:spChg chg="add mod">
          <ac:chgData name="Akihiro" userId="S::ai_corti.ai#ext#@devupconforg2.onmicrosoft.com::3d4cdad1-d131-4f5d-be9f-5945c9df3c3e" providerId="AD" clId="Web-{9977618C-A320-43D8-8A70-4199D0A20F34}" dt="2021-05-16T15:59:08.894" v="26" actId="1076"/>
          <ac:spMkLst>
            <pc:docMk/>
            <pc:sldMk cId="0" sldId="267"/>
            <ac:spMk id="2" creationId="{992D4DC6-75A9-4159-B054-38A23F8508CB}"/>
          </ac:spMkLst>
        </pc:spChg>
        <pc:spChg chg="mod">
          <ac:chgData name="Akihiro" userId="S::ai_corti.ai#ext#@devupconforg2.onmicrosoft.com::3d4cdad1-d131-4f5d-be9f-5945c9df3c3e" providerId="AD" clId="Web-{9977618C-A320-43D8-8A70-4199D0A20F34}" dt="2021-05-16T15:53:42.082" v="0" actId="1076"/>
          <ac:spMkLst>
            <pc:docMk/>
            <pc:sldMk cId="0" sldId="267"/>
            <ac:spMk id="241" creationId="{00000000-0000-0000-0000-000000000000}"/>
          </ac:spMkLst>
        </pc:spChg>
        <pc:picChg chg="mod">
          <ac:chgData name="Akihiro" userId="S::ai_corti.ai#ext#@devupconforg2.onmicrosoft.com::3d4cdad1-d131-4f5d-be9f-5945c9df3c3e" providerId="AD" clId="Web-{9977618C-A320-43D8-8A70-4199D0A20F34}" dt="2021-05-16T15:54:04.973" v="6" actId="1076"/>
          <ac:picMkLst>
            <pc:docMk/>
            <pc:sldMk cId="0" sldId="267"/>
            <ac:picMk id="7" creationId="{4B210EAD-23D1-463A-AEAA-E06CC2F1D8B5}"/>
          </ac:picMkLst>
        </pc:picChg>
        <pc:picChg chg="mod">
          <ac:chgData name="Akihiro" userId="S::ai_corti.ai#ext#@devupconforg2.onmicrosoft.com::3d4cdad1-d131-4f5d-be9f-5945c9df3c3e" providerId="AD" clId="Web-{9977618C-A320-43D8-8A70-4199D0A20F34}" dt="2021-05-16T15:53:55.254" v="4" actId="14100"/>
          <ac:picMkLst>
            <pc:docMk/>
            <pc:sldMk cId="0" sldId="267"/>
            <ac:picMk id="249" creationId="{00000000-0000-0000-0000-000000000000}"/>
          </ac:picMkLst>
        </pc:picChg>
      </pc:sldChg>
      <pc:sldChg chg="addSp delSp modSp">
        <pc:chgData name="Akihiro" userId="S::ai_corti.ai#ext#@devupconforg2.onmicrosoft.com::3d4cdad1-d131-4f5d-be9f-5945c9df3c3e" providerId="AD" clId="Web-{9977618C-A320-43D8-8A70-4199D0A20F34}" dt="2021-05-16T15:57:59.410" v="17" actId="1076"/>
        <pc:sldMkLst>
          <pc:docMk/>
          <pc:sldMk cId="4009277347" sldId="296"/>
        </pc:sldMkLst>
        <pc:spChg chg="add mod">
          <ac:chgData name="Akihiro" userId="S::ai_corti.ai#ext#@devupconforg2.onmicrosoft.com::3d4cdad1-d131-4f5d-be9f-5945c9df3c3e" providerId="AD" clId="Web-{9977618C-A320-43D8-8A70-4199D0A20F34}" dt="2021-05-16T15:57:59.410" v="17" actId="1076"/>
          <ac:spMkLst>
            <pc:docMk/>
            <pc:sldMk cId="4009277347" sldId="296"/>
            <ac:spMk id="12" creationId="{4F78B571-38BA-4D5A-BC28-4F073AA00B3B}"/>
          </ac:spMkLst>
        </pc:spChg>
        <pc:picChg chg="add del">
          <ac:chgData name="Akihiro" userId="S::ai_corti.ai#ext#@devupconforg2.onmicrosoft.com::3d4cdad1-d131-4f5d-be9f-5945c9df3c3e" providerId="AD" clId="Web-{9977618C-A320-43D8-8A70-4199D0A20F34}" dt="2021-05-16T15:56:43.582" v="8"/>
          <ac:picMkLst>
            <pc:docMk/>
            <pc:sldMk cId="4009277347" sldId="296"/>
            <ac:picMk id="10" creationId="{90DAB23F-354A-465C-A23D-1BFD3CF29DA5}"/>
          </ac:picMkLst>
        </pc:picChg>
      </pc:sldChg>
      <pc:sldChg chg="modSp">
        <pc:chgData name="Akihiro" userId="S::ai_corti.ai#ext#@devupconforg2.onmicrosoft.com::3d4cdad1-d131-4f5d-be9f-5945c9df3c3e" providerId="AD" clId="Web-{9977618C-A320-43D8-8A70-4199D0A20F34}" dt="2021-05-16T15:58:29.754" v="20" actId="20577"/>
        <pc:sldMkLst>
          <pc:docMk/>
          <pc:sldMk cId="2127211978" sldId="10626"/>
        </pc:sldMkLst>
        <pc:spChg chg="mod">
          <ac:chgData name="Akihiro" userId="S::ai_corti.ai#ext#@devupconforg2.onmicrosoft.com::3d4cdad1-d131-4f5d-be9f-5945c9df3c3e" providerId="AD" clId="Web-{9977618C-A320-43D8-8A70-4199D0A20F34}" dt="2021-05-16T15:58:29.754" v="20" actId="20577"/>
          <ac:spMkLst>
            <pc:docMk/>
            <pc:sldMk cId="2127211978" sldId="10626"/>
            <ac:spMk id="5" creationId="{F476D323-A3ED-8F46-B3DE-64FEAA8B1F84}"/>
          </ac:spMkLst>
        </pc:spChg>
      </pc:sldChg>
    </pc:docChg>
  </pc:docChgLst>
  <pc:docChgLst>
    <pc:chgData name="Ashika" userId="S::ashika.gop_gmail.com#ext#@devupconforg2.onmicrosoft.com::c0f4c717-229a-45ba-aaa6-1a380aa9e3b9" providerId="AD" clId="Web-{A72B2B4C-436B-4E03-B00F-F9ABDB4A2FCF}"/>
    <pc:docChg chg="delSld modSld sldOrd">
      <pc:chgData name="Ashika" userId="S::ashika.gop_gmail.com#ext#@devupconforg2.onmicrosoft.com::c0f4c717-229a-45ba-aaa6-1a380aa9e3b9" providerId="AD" clId="Web-{A72B2B4C-436B-4E03-B00F-F9ABDB4A2FCF}" dt="2021-05-16T15:59:57.665" v="626" actId="20577"/>
      <pc:docMkLst>
        <pc:docMk/>
      </pc:docMkLst>
      <pc:sldChg chg="modSp">
        <pc:chgData name="Ashika" userId="S::ashika.gop_gmail.com#ext#@devupconforg2.onmicrosoft.com::c0f4c717-229a-45ba-aaa6-1a380aa9e3b9" providerId="AD" clId="Web-{A72B2B4C-436B-4E03-B00F-F9ABDB4A2FCF}" dt="2021-05-16T15:03:05.350" v="31" actId="14100"/>
        <pc:sldMkLst>
          <pc:docMk/>
          <pc:sldMk cId="0" sldId="267"/>
        </pc:sldMkLst>
        <pc:spChg chg="mod">
          <ac:chgData name="Ashika" userId="S::ashika.gop_gmail.com#ext#@devupconforg2.onmicrosoft.com::c0f4c717-229a-45ba-aaa6-1a380aa9e3b9" providerId="AD" clId="Web-{A72B2B4C-436B-4E03-B00F-F9ABDB4A2FCF}" dt="2021-05-16T15:03:05.350" v="31" actId="14100"/>
          <ac:spMkLst>
            <pc:docMk/>
            <pc:sldMk cId="0" sldId="267"/>
            <ac:spMk id="25" creationId="{BB0C672F-C41B-4759-8BE2-F8F71431D44E}"/>
          </ac:spMkLst>
        </pc:spChg>
        <pc:picChg chg="mod">
          <ac:chgData name="Ashika" userId="S::ashika.gop_gmail.com#ext#@devupconforg2.onmicrosoft.com::c0f4c717-229a-45ba-aaa6-1a380aa9e3b9" providerId="AD" clId="Web-{A72B2B4C-436B-4E03-B00F-F9ABDB4A2FCF}" dt="2021-05-16T15:02:53.053" v="30" actId="1076"/>
          <ac:picMkLst>
            <pc:docMk/>
            <pc:sldMk cId="0" sldId="267"/>
            <ac:picMk id="24" creationId="{10C24894-EC23-41A5-AE6D-966805FC0852}"/>
          </ac:picMkLst>
        </pc:picChg>
      </pc:sldChg>
      <pc:sldChg chg="modSp">
        <pc:chgData name="Ashika" userId="S::ashika.gop_gmail.com#ext#@devupconforg2.onmicrosoft.com::c0f4c717-229a-45ba-aaa6-1a380aa9e3b9" providerId="AD" clId="Web-{A72B2B4C-436B-4E03-B00F-F9ABDB4A2FCF}" dt="2021-05-16T15:53:32.156" v="556" actId="20577"/>
        <pc:sldMkLst>
          <pc:docMk/>
          <pc:sldMk cId="4009277347" sldId="296"/>
        </pc:sldMkLst>
        <pc:spChg chg="mod">
          <ac:chgData name="Ashika" userId="S::ashika.gop_gmail.com#ext#@devupconforg2.onmicrosoft.com::c0f4c717-229a-45ba-aaa6-1a380aa9e3b9" providerId="AD" clId="Web-{A72B2B4C-436B-4E03-B00F-F9ABDB4A2FCF}" dt="2021-05-16T15:53:32.156" v="556" actId="20577"/>
          <ac:spMkLst>
            <pc:docMk/>
            <pc:sldMk cId="4009277347" sldId="296"/>
            <ac:spMk id="6" creationId="{00000000-0000-0000-0000-000000000000}"/>
          </ac:spMkLst>
        </pc:spChg>
      </pc:sldChg>
      <pc:sldChg chg="modSp">
        <pc:chgData name="Ashika" userId="S::ashika.gop_gmail.com#ext#@devupconforg2.onmicrosoft.com::c0f4c717-229a-45ba-aaa6-1a380aa9e3b9" providerId="AD" clId="Web-{A72B2B4C-436B-4E03-B00F-F9ABDB4A2FCF}" dt="2021-05-16T15:59:57.665" v="626" actId="20577"/>
        <pc:sldMkLst>
          <pc:docMk/>
          <pc:sldMk cId="730098645" sldId="362"/>
        </pc:sldMkLst>
        <pc:spChg chg="mod">
          <ac:chgData name="Ashika" userId="S::ashika.gop_gmail.com#ext#@devupconforg2.onmicrosoft.com::c0f4c717-229a-45ba-aaa6-1a380aa9e3b9" providerId="AD" clId="Web-{A72B2B4C-436B-4E03-B00F-F9ABDB4A2FCF}" dt="2021-05-16T15:58:36.147" v="616" actId="20577"/>
          <ac:spMkLst>
            <pc:docMk/>
            <pc:sldMk cId="730098645" sldId="362"/>
            <ac:spMk id="2" creationId="{00000000-0000-0000-0000-000000000000}"/>
          </ac:spMkLst>
        </pc:spChg>
        <pc:spChg chg="mod">
          <ac:chgData name="Ashika" userId="S::ashika.gop_gmail.com#ext#@devupconforg2.onmicrosoft.com::c0f4c717-229a-45ba-aaa6-1a380aa9e3b9" providerId="AD" clId="Web-{A72B2B4C-436B-4E03-B00F-F9ABDB4A2FCF}" dt="2021-05-16T15:59:57.665" v="626" actId="20577"/>
          <ac:spMkLst>
            <pc:docMk/>
            <pc:sldMk cId="730098645" sldId="362"/>
            <ac:spMk id="4" creationId="{00000000-0000-0000-0000-000000000000}"/>
          </ac:spMkLst>
        </pc:spChg>
      </pc:sldChg>
      <pc:sldChg chg="addSp delSp modSp">
        <pc:chgData name="Ashika" userId="S::ashika.gop_gmail.com#ext#@devupconforg2.onmicrosoft.com::c0f4c717-229a-45ba-aaa6-1a380aa9e3b9" providerId="AD" clId="Web-{A72B2B4C-436B-4E03-B00F-F9ABDB4A2FCF}" dt="2021-05-16T15:48:00.508" v="453" actId="20577"/>
        <pc:sldMkLst>
          <pc:docMk/>
          <pc:sldMk cId="608815595" sldId="10620"/>
        </pc:sldMkLst>
        <pc:spChg chg="mod">
          <ac:chgData name="Ashika" userId="S::ashika.gop_gmail.com#ext#@devupconforg2.onmicrosoft.com::c0f4c717-229a-45ba-aaa6-1a380aa9e3b9" providerId="AD" clId="Web-{A72B2B4C-436B-4E03-B00F-F9ABDB4A2FCF}" dt="2021-05-16T15:19:46.375" v="150" actId="20577"/>
          <ac:spMkLst>
            <pc:docMk/>
            <pc:sldMk cId="608815595" sldId="10620"/>
            <ac:spMk id="2" creationId="{C048545F-D2D0-2149-BBEC-4436AD6009E4}"/>
          </ac:spMkLst>
        </pc:spChg>
        <pc:spChg chg="del mod">
          <ac:chgData name="Ashika" userId="S::ashika.gop_gmail.com#ext#@devupconforg2.onmicrosoft.com::c0f4c717-229a-45ba-aaa6-1a380aa9e3b9" providerId="AD" clId="Web-{A72B2B4C-436B-4E03-B00F-F9ABDB4A2FCF}" dt="2021-05-16T15:35:51.303" v="241"/>
          <ac:spMkLst>
            <pc:docMk/>
            <pc:sldMk cId="608815595" sldId="10620"/>
            <ac:spMk id="3" creationId="{A84C3720-FA51-094D-AF9E-23222EB6AECC}"/>
          </ac:spMkLst>
        </pc:spChg>
        <pc:spChg chg="add mod">
          <ac:chgData name="Ashika" userId="S::ashika.gop_gmail.com#ext#@devupconforg2.onmicrosoft.com::c0f4c717-229a-45ba-aaa6-1a380aa9e3b9" providerId="AD" clId="Web-{A72B2B4C-436B-4E03-B00F-F9ABDB4A2FCF}" dt="2021-05-16T15:48:00.508" v="453" actId="20577"/>
          <ac:spMkLst>
            <pc:docMk/>
            <pc:sldMk cId="608815595" sldId="10620"/>
            <ac:spMk id="6" creationId="{365863B7-9283-479B-BB81-776CD68593B0}"/>
          </ac:spMkLst>
        </pc:spChg>
        <pc:spChg chg="add del">
          <ac:chgData name="Ashika" userId="S::ashika.gop_gmail.com#ext#@devupconforg2.onmicrosoft.com::c0f4c717-229a-45ba-aaa6-1a380aa9e3b9" providerId="AD" clId="Web-{A72B2B4C-436B-4E03-B00F-F9ABDB4A2FCF}" dt="2021-05-16T15:17:52.982" v="42"/>
          <ac:spMkLst>
            <pc:docMk/>
            <pc:sldMk cId="608815595" sldId="10620"/>
            <ac:spMk id="10" creationId="{13D2E60B-4B53-4665-AEBE-0561AF2BBF59}"/>
          </ac:spMkLst>
        </pc:spChg>
        <pc:spChg chg="add del mod">
          <ac:chgData name="Ashika" userId="S::ashika.gop_gmail.com#ext#@devupconforg2.onmicrosoft.com::c0f4c717-229a-45ba-aaa6-1a380aa9e3b9" providerId="AD" clId="Web-{A72B2B4C-436B-4E03-B00F-F9ABDB4A2FCF}" dt="2021-05-16T15:39:07.135" v="247"/>
          <ac:spMkLst>
            <pc:docMk/>
            <pc:sldMk cId="608815595" sldId="10620"/>
            <ac:spMk id="12" creationId="{A98BF3A8-872B-47D1-B328-12CE9391E9C3}"/>
          </ac:spMkLst>
        </pc:spChg>
      </pc:sldChg>
      <pc:sldChg chg="modSp">
        <pc:chgData name="Ashika" userId="S::ashika.gop_gmail.com#ext#@devupconforg2.onmicrosoft.com::c0f4c717-229a-45ba-aaa6-1a380aa9e3b9" providerId="AD" clId="Web-{A72B2B4C-436B-4E03-B00F-F9ABDB4A2FCF}" dt="2021-05-16T15:59:32.414" v="625" actId="20577"/>
        <pc:sldMkLst>
          <pc:docMk/>
          <pc:sldMk cId="2127211978" sldId="10626"/>
        </pc:sldMkLst>
        <pc:spChg chg="mod">
          <ac:chgData name="Ashika" userId="S::ashika.gop_gmail.com#ext#@devupconforg2.onmicrosoft.com::c0f4c717-229a-45ba-aaa6-1a380aa9e3b9" providerId="AD" clId="Web-{A72B2B4C-436B-4E03-B00F-F9ABDB4A2FCF}" dt="2021-05-16T15:59:32.414" v="625" actId="20577"/>
          <ac:spMkLst>
            <pc:docMk/>
            <pc:sldMk cId="2127211978" sldId="10626"/>
            <ac:spMk id="2" creationId="{C8E412BB-4C52-4248-8844-2E447CD58618}"/>
          </ac:spMkLst>
        </pc:spChg>
        <pc:spChg chg="mod">
          <ac:chgData name="Ashika" userId="S::ashika.gop_gmail.com#ext#@devupconforg2.onmicrosoft.com::c0f4c717-229a-45ba-aaa6-1a380aa9e3b9" providerId="AD" clId="Web-{A72B2B4C-436B-4E03-B00F-F9ABDB4A2FCF}" dt="2021-05-16T15:59:23.414" v="618" actId="20577"/>
          <ac:spMkLst>
            <pc:docMk/>
            <pc:sldMk cId="2127211978" sldId="10626"/>
            <ac:spMk id="3" creationId="{18F148FD-C706-6740-AB38-5455211202DC}"/>
          </ac:spMkLst>
        </pc:spChg>
      </pc:sldChg>
      <pc:sldChg chg="modSp ord">
        <pc:chgData name="Ashika" userId="S::ashika.gop_gmail.com#ext#@devupconforg2.onmicrosoft.com::c0f4c717-229a-45ba-aaa6-1a380aa9e3b9" providerId="AD" clId="Web-{A72B2B4C-436B-4E03-B00F-F9ABDB4A2FCF}" dt="2021-05-16T15:57:47.177" v="609"/>
        <pc:sldMkLst>
          <pc:docMk/>
          <pc:sldMk cId="2106480414" sldId="10632"/>
        </pc:sldMkLst>
        <pc:graphicFrameChg chg="mod modGraphic">
          <ac:chgData name="Ashika" userId="S::ashika.gop_gmail.com#ext#@devupconforg2.onmicrosoft.com::c0f4c717-229a-45ba-aaa6-1a380aa9e3b9" providerId="AD" clId="Web-{A72B2B4C-436B-4E03-B00F-F9ABDB4A2FCF}" dt="2021-05-16T15:57:47.177" v="609"/>
          <ac:graphicFrameMkLst>
            <pc:docMk/>
            <pc:sldMk cId="2106480414" sldId="10632"/>
            <ac:graphicFrameMk id="16" creationId="{00000000-0000-0000-0000-000000000000}"/>
          </ac:graphicFrameMkLst>
        </pc:graphicFrameChg>
        <pc:picChg chg="mod">
          <ac:chgData name="Ashika" userId="S::ashika.gop_gmail.com#ext#@devupconforg2.onmicrosoft.com::c0f4c717-229a-45ba-aaa6-1a380aa9e3b9" providerId="AD" clId="Web-{A72B2B4C-436B-4E03-B00F-F9ABDB4A2FCF}" dt="2021-05-16T15:52:53.499" v="555" actId="14100"/>
          <ac:picMkLst>
            <pc:docMk/>
            <pc:sldMk cId="2106480414" sldId="10632"/>
            <ac:picMk id="4" creationId="{16A6C3D4-21BE-4BEE-9503-46A208C78C15}"/>
          </ac:picMkLst>
        </pc:picChg>
      </pc:sldChg>
      <pc:sldChg chg="modSp">
        <pc:chgData name="Ashika" userId="S::ashika.gop_gmail.com#ext#@devupconforg2.onmicrosoft.com::c0f4c717-229a-45ba-aaa6-1a380aa9e3b9" providerId="AD" clId="Web-{A72B2B4C-436B-4E03-B00F-F9ABDB4A2FCF}" dt="2021-05-16T15:49:21.634" v="488" actId="20577"/>
        <pc:sldMkLst>
          <pc:docMk/>
          <pc:sldMk cId="1840478129" sldId="10638"/>
        </pc:sldMkLst>
        <pc:spChg chg="mod">
          <ac:chgData name="Ashika" userId="S::ashika.gop_gmail.com#ext#@devupconforg2.onmicrosoft.com::c0f4c717-229a-45ba-aaa6-1a380aa9e3b9" providerId="AD" clId="Web-{A72B2B4C-436B-4E03-B00F-F9ABDB4A2FCF}" dt="2021-05-16T15:49:21.634" v="488" actId="20577"/>
          <ac:spMkLst>
            <pc:docMk/>
            <pc:sldMk cId="1840478129" sldId="10638"/>
            <ac:spMk id="3" creationId="{18F148FD-C706-6740-AB38-5455211202DC}"/>
          </ac:spMkLst>
        </pc:spChg>
        <pc:picChg chg="mod">
          <ac:chgData name="Ashika" userId="S::ashika.gop_gmail.com#ext#@devupconforg2.onmicrosoft.com::c0f4c717-229a-45ba-aaa6-1a380aa9e3b9" providerId="AD" clId="Web-{A72B2B4C-436B-4E03-B00F-F9ABDB4A2FCF}" dt="2021-05-16T15:49:12.119" v="486" actId="1076"/>
          <ac:picMkLst>
            <pc:docMk/>
            <pc:sldMk cId="1840478129" sldId="10638"/>
            <ac:picMk id="4" creationId="{D4F846B4-4CAD-42AB-B8B9-52BE23AB1A00}"/>
          </ac:picMkLst>
        </pc:picChg>
      </pc:sldChg>
      <pc:sldChg chg="addSp delSp modSp">
        <pc:chgData name="Ashika" userId="S::ashika.gop_gmail.com#ext#@devupconforg2.onmicrosoft.com::c0f4c717-229a-45ba-aaa6-1a380aa9e3b9" providerId="AD" clId="Web-{A72B2B4C-436B-4E03-B00F-F9ABDB4A2FCF}" dt="2021-05-16T15:45:05.144" v="395" actId="1076"/>
        <pc:sldMkLst>
          <pc:docMk/>
          <pc:sldMk cId="53776253" sldId="10639"/>
        </pc:sldMkLst>
        <pc:spChg chg="mod">
          <ac:chgData name="Ashika" userId="S::ashika.gop_gmail.com#ext#@devupconforg2.onmicrosoft.com::c0f4c717-229a-45ba-aaa6-1a380aa9e3b9" providerId="AD" clId="Web-{A72B2B4C-436B-4E03-B00F-F9ABDB4A2FCF}" dt="2021-05-16T15:34:49.708" v="219" actId="20577"/>
          <ac:spMkLst>
            <pc:docMk/>
            <pc:sldMk cId="53776253" sldId="10639"/>
            <ac:spMk id="2" creationId="{C048545F-D2D0-2149-BBEC-4436AD6009E4}"/>
          </ac:spMkLst>
        </pc:spChg>
        <pc:spChg chg="del">
          <ac:chgData name="Ashika" userId="S::ashika.gop_gmail.com#ext#@devupconforg2.onmicrosoft.com::c0f4c717-229a-45ba-aaa6-1a380aa9e3b9" providerId="AD" clId="Web-{A72B2B4C-436B-4E03-B00F-F9ABDB4A2FCF}" dt="2021-05-16T15:44:25.611" v="386"/>
          <ac:spMkLst>
            <pc:docMk/>
            <pc:sldMk cId="53776253" sldId="10639"/>
            <ac:spMk id="3" creationId="{A84C3720-FA51-094D-AF9E-23222EB6AECC}"/>
          </ac:spMkLst>
        </pc:spChg>
        <pc:spChg chg="del">
          <ac:chgData name="Ashika" userId="S::ashika.gop_gmail.com#ext#@devupconforg2.onmicrosoft.com::c0f4c717-229a-45ba-aaa6-1a380aa9e3b9" providerId="AD" clId="Web-{A72B2B4C-436B-4E03-B00F-F9ABDB4A2FCF}" dt="2021-05-16T15:34:45.082" v="208"/>
          <ac:spMkLst>
            <pc:docMk/>
            <pc:sldMk cId="53776253" sldId="10639"/>
            <ac:spMk id="4" creationId="{29ADFE50-EC8B-4DF3-AABB-A3FFD6FE823F}"/>
          </ac:spMkLst>
        </pc:spChg>
        <pc:spChg chg="add del mod">
          <ac:chgData name="Ashika" userId="S::ashika.gop_gmail.com#ext#@devupconforg2.onmicrosoft.com::c0f4c717-229a-45ba-aaa6-1a380aa9e3b9" providerId="AD" clId="Web-{A72B2B4C-436B-4E03-B00F-F9ABDB4A2FCF}" dt="2021-05-16T15:44:45.721" v="387"/>
          <ac:spMkLst>
            <pc:docMk/>
            <pc:sldMk cId="53776253" sldId="10639"/>
            <ac:spMk id="9" creationId="{9DD0F453-391C-48DB-ADBF-75A3690D4D2C}"/>
          </ac:spMkLst>
        </pc:spChg>
        <pc:picChg chg="add mod ord">
          <ac:chgData name="Ashika" userId="S::ashika.gop_gmail.com#ext#@devupconforg2.onmicrosoft.com::c0f4c717-229a-45ba-aaa6-1a380aa9e3b9" providerId="AD" clId="Web-{A72B2B4C-436B-4E03-B00F-F9ABDB4A2FCF}" dt="2021-05-16T15:45:05.144" v="395" actId="1076"/>
          <ac:picMkLst>
            <pc:docMk/>
            <pc:sldMk cId="53776253" sldId="10639"/>
            <ac:picMk id="10" creationId="{BA4ED245-A3D6-483D-88E1-4E8C9C7E841C}"/>
          </ac:picMkLst>
        </pc:picChg>
      </pc:sldChg>
      <pc:sldChg chg="del">
        <pc:chgData name="Ashika" userId="S::ashika.gop_gmail.com#ext#@devupconforg2.onmicrosoft.com::c0f4c717-229a-45ba-aaa6-1a380aa9e3b9" providerId="AD" clId="Web-{A72B2B4C-436B-4E03-B00F-F9ABDB4A2FCF}" dt="2021-05-16T15:48:45.962" v="482"/>
        <pc:sldMkLst>
          <pc:docMk/>
          <pc:sldMk cId="3505403314" sldId="10644"/>
        </pc:sldMkLst>
      </pc:sldChg>
      <pc:sldChg chg="modSp">
        <pc:chgData name="Ashika" userId="S::ashika.gop_gmail.com#ext#@devupconforg2.onmicrosoft.com::c0f4c717-229a-45ba-aaa6-1a380aa9e3b9" providerId="AD" clId="Web-{A72B2B4C-436B-4E03-B00F-F9ABDB4A2FCF}" dt="2021-05-16T15:56:23.988" v="557" actId="14100"/>
        <pc:sldMkLst>
          <pc:docMk/>
          <pc:sldMk cId="1165881791" sldId="10645"/>
        </pc:sldMkLst>
        <pc:spChg chg="mod">
          <ac:chgData name="Ashika" userId="S::ashika.gop_gmail.com#ext#@devupconforg2.onmicrosoft.com::c0f4c717-229a-45ba-aaa6-1a380aa9e3b9" providerId="AD" clId="Web-{A72B2B4C-436B-4E03-B00F-F9ABDB4A2FCF}" dt="2021-05-16T15:56:23.988" v="557" actId="14100"/>
          <ac:spMkLst>
            <pc:docMk/>
            <pc:sldMk cId="1165881791" sldId="10645"/>
            <ac:spMk id="12" creationId="{B97897A4-3933-4A21-A8DE-E5CFDE7F564D}"/>
          </ac:spMkLst>
        </pc:spChg>
      </pc:sldChg>
    </pc:docChg>
  </pc:docChgLst>
  <pc:docChgLst>
    <pc:chgData name="Kathleen Malouf" userId="cf28eea34c13d5ed" providerId="LiveId" clId="{C02E2030-3194-46AD-932C-E651C0330BBB}"/>
    <pc:docChg chg="custSel modSld">
      <pc:chgData name="Kathleen Malouf" userId="cf28eea34c13d5ed" providerId="LiveId" clId="{C02E2030-3194-46AD-932C-E651C0330BBB}" dt="2021-05-16T00:55:12.922" v="0" actId="478"/>
      <pc:docMkLst>
        <pc:docMk/>
      </pc:docMkLst>
      <pc:sldChg chg="delSp mod">
        <pc:chgData name="Kathleen Malouf" userId="cf28eea34c13d5ed" providerId="LiveId" clId="{C02E2030-3194-46AD-932C-E651C0330BBB}" dt="2021-05-16T00:55:12.922" v="0" actId="478"/>
        <pc:sldMkLst>
          <pc:docMk/>
          <pc:sldMk cId="3091248119" sldId="10640"/>
        </pc:sldMkLst>
        <pc:spChg chg="del">
          <ac:chgData name="Kathleen Malouf" userId="cf28eea34c13d5ed" providerId="LiveId" clId="{C02E2030-3194-46AD-932C-E651C0330BBB}" dt="2021-05-16T00:55:12.922" v="0" actId="478"/>
          <ac:spMkLst>
            <pc:docMk/>
            <pc:sldMk cId="3091248119" sldId="10640"/>
            <ac:spMk id="8" creationId="{0422664D-4DC6-4866-A60A-26845FB57EB0}"/>
          </ac:spMkLst>
        </pc:spChg>
      </pc:sldChg>
    </pc:docChg>
  </pc:docChgLst>
  <pc:docChgLst>
    <pc:chgData name="Kathleen Malouf" userId="S::qnkthln15_aol.com#ext#@devupconforg2.onmicrosoft.com::d597b806-e5e9-4e14-ba28-f179fd5bd11f" providerId="AD" clId="Web-{C8C3BADE-D156-44F4-BB27-18D29382FDA3}"/>
    <pc:docChg chg="modSld">
      <pc:chgData name="Kathleen Malouf" userId="S::qnkthln15_aol.com#ext#@devupconforg2.onmicrosoft.com::d597b806-e5e9-4e14-ba28-f179fd5bd11f" providerId="AD" clId="Web-{C8C3BADE-D156-44F4-BB27-18D29382FDA3}" dt="2021-05-15T23:10:22.720" v="40" actId="1076"/>
      <pc:docMkLst>
        <pc:docMk/>
      </pc:docMkLst>
      <pc:sldChg chg="addSp delSp modSp">
        <pc:chgData name="Kathleen Malouf" userId="S::qnkthln15_aol.com#ext#@devupconforg2.onmicrosoft.com::d597b806-e5e9-4e14-ba28-f179fd5bd11f" providerId="AD" clId="Web-{C8C3BADE-D156-44F4-BB27-18D29382FDA3}" dt="2021-05-15T23:10:22.720" v="40" actId="1076"/>
        <pc:sldMkLst>
          <pc:docMk/>
          <pc:sldMk cId="736769269" sldId="10635"/>
        </pc:sldMkLst>
        <pc:spChg chg="add del mod">
          <ac:chgData name="Kathleen Malouf" userId="S::qnkthln15_aol.com#ext#@devupconforg2.onmicrosoft.com::d597b806-e5e9-4e14-ba28-f179fd5bd11f" providerId="AD" clId="Web-{C8C3BADE-D156-44F4-BB27-18D29382FDA3}" dt="2021-05-15T22:55:36.742" v="16"/>
          <ac:spMkLst>
            <pc:docMk/>
            <pc:sldMk cId="736769269" sldId="10635"/>
            <ac:spMk id="12" creationId="{24FDDEBB-01D7-4F40-B74C-618C460EEBA9}"/>
          </ac:spMkLst>
        </pc:spChg>
        <pc:picChg chg="mod">
          <ac:chgData name="Kathleen Malouf" userId="S::qnkthln15_aol.com#ext#@devupconforg2.onmicrosoft.com::d597b806-e5e9-4e14-ba28-f179fd5bd11f" providerId="AD" clId="Web-{C8C3BADE-D156-44F4-BB27-18D29382FDA3}" dt="2021-05-15T23:10:17.954" v="39" actId="1076"/>
          <ac:picMkLst>
            <pc:docMk/>
            <pc:sldMk cId="736769269" sldId="10635"/>
            <ac:picMk id="3" creationId="{04D67E2E-7ED8-4A1A-9A6B-25E0B5B14F13}"/>
          </ac:picMkLst>
        </pc:picChg>
        <pc:picChg chg="mod ord">
          <ac:chgData name="Kathleen Malouf" userId="S::qnkthln15_aol.com#ext#@devupconforg2.onmicrosoft.com::d597b806-e5e9-4e14-ba28-f179fd5bd11f" providerId="AD" clId="Web-{C8C3BADE-D156-44F4-BB27-18D29382FDA3}" dt="2021-05-15T23:10:22.720" v="40" actId="1076"/>
          <ac:picMkLst>
            <pc:docMk/>
            <pc:sldMk cId="736769269" sldId="10635"/>
            <ac:picMk id="7" creationId="{335771AE-1E5E-43F3-A589-AFA26284AB2D}"/>
          </ac:picMkLst>
        </pc:picChg>
        <pc:picChg chg="del">
          <ac:chgData name="Kathleen Malouf" userId="S::qnkthln15_aol.com#ext#@devupconforg2.onmicrosoft.com::d597b806-e5e9-4e14-ba28-f179fd5bd11f" providerId="AD" clId="Web-{C8C3BADE-D156-44F4-BB27-18D29382FDA3}" dt="2021-05-15T22:55:30.195" v="15"/>
          <ac:picMkLst>
            <pc:docMk/>
            <pc:sldMk cId="736769269" sldId="10635"/>
            <ac:picMk id="8" creationId="{7017FDF6-A5AD-4883-8212-C746B1BB5D31}"/>
          </ac:picMkLst>
        </pc:picChg>
        <pc:picChg chg="mod">
          <ac:chgData name="Kathleen Malouf" userId="S::qnkthln15_aol.com#ext#@devupconforg2.onmicrosoft.com::d597b806-e5e9-4e14-ba28-f179fd5bd11f" providerId="AD" clId="Web-{C8C3BADE-D156-44F4-BB27-18D29382FDA3}" dt="2021-05-15T23:08:11.733" v="34" actId="1076"/>
          <ac:picMkLst>
            <pc:docMk/>
            <pc:sldMk cId="736769269" sldId="10635"/>
            <ac:picMk id="9" creationId="{525D4AE5-C4BC-4A0D-8D8D-823183A5C6BA}"/>
          </ac:picMkLst>
        </pc:picChg>
        <pc:picChg chg="add del mod">
          <ac:chgData name="Kathleen Malouf" userId="S::qnkthln15_aol.com#ext#@devupconforg2.onmicrosoft.com::d597b806-e5e9-4e14-ba28-f179fd5bd11f" providerId="AD" clId="Web-{C8C3BADE-D156-44F4-BB27-18D29382FDA3}" dt="2021-05-15T22:53:45.303" v="4"/>
          <ac:picMkLst>
            <pc:docMk/>
            <pc:sldMk cId="736769269" sldId="10635"/>
            <ac:picMk id="10" creationId="{A6C9AE6F-819D-4A75-9129-6A976BDDDE02}"/>
          </ac:picMkLst>
        </pc:picChg>
        <pc:picChg chg="mod">
          <ac:chgData name="Kathleen Malouf" userId="S::qnkthln15_aol.com#ext#@devupconforg2.onmicrosoft.com::d597b806-e5e9-4e14-ba28-f179fd5bd11f" providerId="AD" clId="Web-{C8C3BADE-D156-44F4-BB27-18D29382FDA3}" dt="2021-05-15T23:08:19.561" v="35" actId="1076"/>
          <ac:picMkLst>
            <pc:docMk/>
            <pc:sldMk cId="736769269" sldId="10635"/>
            <ac:picMk id="11" creationId="{D7ADF642-0D1D-4905-9736-3A75DE2420B8}"/>
          </ac:picMkLst>
        </pc:picChg>
        <pc:picChg chg="add mod ord">
          <ac:chgData name="Kathleen Malouf" userId="S::qnkthln15_aol.com#ext#@devupconforg2.onmicrosoft.com::d597b806-e5e9-4e14-ba28-f179fd5bd11f" providerId="AD" clId="Web-{C8C3BADE-D156-44F4-BB27-18D29382FDA3}" dt="2021-05-15T23:07:30.138" v="30" actId="1076"/>
          <ac:picMkLst>
            <pc:docMk/>
            <pc:sldMk cId="736769269" sldId="10635"/>
            <ac:picMk id="14" creationId="{05A2DBE3-E0A3-4B3B-B2F9-654CFEDBF393}"/>
          </ac:picMkLst>
        </pc:picChg>
        <pc:picChg chg="add mod">
          <ac:chgData name="Kathleen Malouf" userId="S::qnkthln15_aol.com#ext#@devupconforg2.onmicrosoft.com::d597b806-e5e9-4e14-ba28-f179fd5bd11f" providerId="AD" clId="Web-{C8C3BADE-D156-44F4-BB27-18D29382FDA3}" dt="2021-05-15T23:07:45.154" v="32" actId="1076"/>
          <ac:picMkLst>
            <pc:docMk/>
            <pc:sldMk cId="736769269" sldId="10635"/>
            <ac:picMk id="15" creationId="{C2882DD4-3592-4540-AEA1-014A45B2D783}"/>
          </ac:picMkLst>
        </pc:picChg>
      </pc:sldChg>
      <pc:sldChg chg="addSp delSp modSp">
        <pc:chgData name="Kathleen Malouf" userId="S::qnkthln15_aol.com#ext#@devupconforg2.onmicrosoft.com::d597b806-e5e9-4e14-ba28-f179fd5bd11f" providerId="AD" clId="Web-{C8C3BADE-D156-44F4-BB27-18D29382FDA3}" dt="2021-05-15T22:55:53.274" v="19"/>
        <pc:sldMkLst>
          <pc:docMk/>
          <pc:sldMk cId="2878066628" sldId="10640"/>
        </pc:sldMkLst>
        <pc:spChg chg="add mod">
          <ac:chgData name="Kathleen Malouf" userId="S::qnkthln15_aol.com#ext#@devupconforg2.onmicrosoft.com::d597b806-e5e9-4e14-ba28-f179fd5bd11f" providerId="AD" clId="Web-{C8C3BADE-D156-44F4-BB27-18D29382FDA3}" dt="2021-05-15T22:55:53.274" v="19"/>
          <ac:spMkLst>
            <pc:docMk/>
            <pc:sldMk cId="2878066628" sldId="10640"/>
            <ac:spMk id="7" creationId="{FC4CB8DA-2832-4DD0-B91C-B8EA9FCD803B}"/>
          </ac:spMkLst>
        </pc:spChg>
        <pc:picChg chg="add del mod">
          <ac:chgData name="Kathleen Malouf" userId="S::qnkthln15_aol.com#ext#@devupconforg2.onmicrosoft.com::d597b806-e5e9-4e14-ba28-f179fd5bd11f" providerId="AD" clId="Web-{C8C3BADE-D156-44F4-BB27-18D29382FDA3}" dt="2021-05-15T22:54:51.882" v="14"/>
          <ac:picMkLst>
            <pc:docMk/>
            <pc:sldMk cId="2878066628" sldId="10640"/>
            <ac:picMk id="3" creationId="{6D0B037F-AAA0-4CEB-A497-3407D8DE9A1A}"/>
          </ac:picMkLst>
        </pc:picChg>
        <pc:picChg chg="del mod">
          <ac:chgData name="Kathleen Malouf" userId="S::qnkthln15_aol.com#ext#@devupconforg2.onmicrosoft.com::d597b806-e5e9-4e14-ba28-f179fd5bd11f" providerId="AD" clId="Web-{C8C3BADE-D156-44F4-BB27-18D29382FDA3}" dt="2021-05-15T22:55:53.274" v="19"/>
          <ac:picMkLst>
            <pc:docMk/>
            <pc:sldMk cId="2878066628" sldId="10640"/>
            <ac:picMk id="4" creationId="{4DA27D7E-7C16-4E08-BBFF-060D56B2D0A7}"/>
          </ac:picMkLst>
        </pc:picChg>
      </pc:sldChg>
    </pc:docChg>
  </pc:docChgLst>
  <pc:docChgLst>
    <pc:chgData name="Kathleen Malouf" userId="S::qnkthln15_aol.com#ext#@devupconforg2.onmicrosoft.com::d597b806-e5e9-4e14-ba28-f179fd5bd11f" providerId="AD" clId="Web-{6297C416-E94D-4F4B-9B7F-96FEAB269210}"/>
    <pc:docChg chg="modSld">
      <pc:chgData name="Kathleen Malouf" userId="S::qnkthln15_aol.com#ext#@devupconforg2.onmicrosoft.com::d597b806-e5e9-4e14-ba28-f179fd5bd11f" providerId="AD" clId="Web-{6297C416-E94D-4F4B-9B7F-96FEAB269210}" dt="2021-05-16T12:29:30.256" v="4" actId="20577"/>
      <pc:docMkLst>
        <pc:docMk/>
      </pc:docMkLst>
      <pc:sldChg chg="modSp">
        <pc:chgData name="Kathleen Malouf" userId="S::qnkthln15_aol.com#ext#@devupconforg2.onmicrosoft.com::d597b806-e5e9-4e14-ba28-f179fd5bd11f" providerId="AD" clId="Web-{6297C416-E94D-4F4B-9B7F-96FEAB269210}" dt="2021-05-16T12:29:30.256" v="4" actId="20577"/>
        <pc:sldMkLst>
          <pc:docMk/>
          <pc:sldMk cId="730098645" sldId="362"/>
        </pc:sldMkLst>
        <pc:spChg chg="mod">
          <ac:chgData name="Kathleen Malouf" userId="S::qnkthln15_aol.com#ext#@devupconforg2.onmicrosoft.com::d597b806-e5e9-4e14-ba28-f179fd5bd11f" providerId="AD" clId="Web-{6297C416-E94D-4F4B-9B7F-96FEAB269210}" dt="2021-05-16T12:29:30.256" v="4" actId="20577"/>
          <ac:spMkLst>
            <pc:docMk/>
            <pc:sldMk cId="730098645" sldId="362"/>
            <ac:spMk id="4" creationId="{00000000-0000-0000-0000-000000000000}"/>
          </ac:spMkLst>
        </pc:spChg>
      </pc:sldChg>
      <pc:sldChg chg="modSp">
        <pc:chgData name="Kathleen Malouf" userId="S::qnkthln15_aol.com#ext#@devupconforg2.onmicrosoft.com::d597b806-e5e9-4e14-ba28-f179fd5bd11f" providerId="AD" clId="Web-{6297C416-E94D-4F4B-9B7F-96FEAB269210}" dt="2021-05-16T12:27:32.389" v="2" actId="1076"/>
        <pc:sldMkLst>
          <pc:docMk/>
          <pc:sldMk cId="3091248119" sldId="10640"/>
        </pc:sldMkLst>
        <pc:spChg chg="mod">
          <ac:chgData name="Kathleen Malouf" userId="S::qnkthln15_aol.com#ext#@devupconforg2.onmicrosoft.com::d597b806-e5e9-4e14-ba28-f179fd5bd11f" providerId="AD" clId="Web-{6297C416-E94D-4F4B-9B7F-96FEAB269210}" dt="2021-05-16T12:27:32.389" v="2" actId="1076"/>
          <ac:spMkLst>
            <pc:docMk/>
            <pc:sldMk cId="3091248119" sldId="10640"/>
            <ac:spMk id="6" creationId="{61D1CD6B-C036-41F4-B5D7-01DE5AC8F407}"/>
          </ac:spMkLst>
        </pc:spChg>
      </pc:sldChg>
    </pc:docChg>
  </pc:docChgLst>
  <pc:docChgLst>
    <pc:chgData name="Adedeji,Salim A" userId="S::s534027_nwmissouri.edu#ext#@devupconforg2.onmicrosoft.com::e609c16f-231f-4eaa-8a97-ea3592fe709e" providerId="AD" clId="Web-{9771433F-758B-41C9-9FB3-104C42E67584}"/>
    <pc:docChg chg="modSld">
      <pc:chgData name="Adedeji,Salim A" userId="S::s534027_nwmissouri.edu#ext#@devupconforg2.onmicrosoft.com::e609c16f-231f-4eaa-8a97-ea3592fe709e" providerId="AD" clId="Web-{9771433F-758B-41C9-9FB3-104C42E67584}" dt="2021-05-16T15:36:58.230" v="35" actId="1076"/>
      <pc:docMkLst>
        <pc:docMk/>
      </pc:docMkLst>
      <pc:sldChg chg="addSp modSp">
        <pc:chgData name="Adedeji,Salim A" userId="S::s534027_nwmissouri.edu#ext#@devupconforg2.onmicrosoft.com::e609c16f-231f-4eaa-8a97-ea3592fe709e" providerId="AD" clId="Web-{9771433F-758B-41C9-9FB3-104C42E67584}" dt="2021-05-16T15:36:58.230" v="35" actId="1076"/>
        <pc:sldMkLst>
          <pc:docMk/>
          <pc:sldMk cId="2127211978" sldId="10626"/>
        </pc:sldMkLst>
        <pc:spChg chg="mod">
          <ac:chgData name="Adedeji,Salim A" userId="S::s534027_nwmissouri.edu#ext#@devupconforg2.onmicrosoft.com::e609c16f-231f-4eaa-8a97-ea3592fe709e" providerId="AD" clId="Web-{9771433F-758B-41C9-9FB3-104C42E67584}" dt="2021-05-16T15:33:23.607" v="2" actId="1076"/>
          <ac:spMkLst>
            <pc:docMk/>
            <pc:sldMk cId="2127211978" sldId="10626"/>
            <ac:spMk id="2" creationId="{C8E412BB-4C52-4248-8844-2E447CD58618}"/>
          </ac:spMkLst>
        </pc:spChg>
        <pc:spChg chg="add mod">
          <ac:chgData name="Adedeji,Salim A" userId="S::s534027_nwmissouri.edu#ext#@devupconforg2.onmicrosoft.com::e609c16f-231f-4eaa-8a97-ea3592fe709e" providerId="AD" clId="Web-{9771433F-758B-41C9-9FB3-104C42E67584}" dt="2021-05-16T15:36:58.230" v="35" actId="1076"/>
          <ac:spMkLst>
            <pc:docMk/>
            <pc:sldMk cId="2127211978" sldId="10626"/>
            <ac:spMk id="6" creationId="{D8D01C54-D0CA-4EF2-A2C6-57747E1B413B}"/>
          </ac:spMkLst>
        </pc:spChg>
        <pc:spChg chg="add mod">
          <ac:chgData name="Adedeji,Salim A" userId="S::s534027_nwmissouri.edu#ext#@devupconforg2.onmicrosoft.com::e609c16f-231f-4eaa-8a97-ea3592fe709e" providerId="AD" clId="Web-{9771433F-758B-41C9-9FB3-104C42E67584}" dt="2021-05-16T15:35:23.365" v="21" actId="1076"/>
          <ac:spMkLst>
            <pc:docMk/>
            <pc:sldMk cId="2127211978" sldId="10626"/>
            <ac:spMk id="7" creationId="{05466F1A-2997-4BFF-9CB2-B6A42C65CB4C}"/>
          </ac:spMkLst>
        </pc:spChg>
        <pc:spChg chg="add mod">
          <ac:chgData name="Adedeji,Salim A" userId="S::s534027_nwmissouri.edu#ext#@devupconforg2.onmicrosoft.com::e609c16f-231f-4eaa-8a97-ea3592fe709e" providerId="AD" clId="Web-{9771433F-758B-41C9-9FB3-104C42E67584}" dt="2021-05-16T15:35:52.851" v="30" actId="1076"/>
          <ac:spMkLst>
            <pc:docMk/>
            <pc:sldMk cId="2127211978" sldId="10626"/>
            <ac:spMk id="9" creationId="{12EC29CD-7BCA-4F06-B720-3231D604AEA9}"/>
          </ac:spMkLst>
        </pc:spChg>
        <pc:spChg chg="add mod">
          <ac:chgData name="Adedeji,Salim A" userId="S::s534027_nwmissouri.edu#ext#@devupconforg2.onmicrosoft.com::e609c16f-231f-4eaa-8a97-ea3592fe709e" providerId="AD" clId="Web-{9771433F-758B-41C9-9FB3-104C42E67584}" dt="2021-05-16T15:35:44.007" v="27" actId="1076"/>
          <ac:spMkLst>
            <pc:docMk/>
            <pc:sldMk cId="2127211978" sldId="10626"/>
            <ac:spMk id="10" creationId="{F2771738-2BF4-4401-9177-F8EC74F21F05}"/>
          </ac:spMkLst>
        </pc:spChg>
        <pc:spChg chg="add mod">
          <ac:chgData name="Adedeji,Salim A" userId="S::s534027_nwmissouri.edu#ext#@devupconforg2.onmicrosoft.com::e609c16f-231f-4eaa-8a97-ea3592fe709e" providerId="AD" clId="Web-{9771433F-758B-41C9-9FB3-104C42E67584}" dt="2021-05-16T15:36:14.196" v="34" actId="1076"/>
          <ac:spMkLst>
            <pc:docMk/>
            <pc:sldMk cId="2127211978" sldId="10626"/>
            <ac:spMk id="15" creationId="{DD478C82-E63A-4724-A66F-03E2BDC2A2DC}"/>
          </ac:spMkLst>
        </pc:spChg>
        <pc:picChg chg="mod">
          <ac:chgData name="Adedeji,Salim A" userId="S::s534027_nwmissouri.edu#ext#@devupconforg2.onmicrosoft.com::e609c16f-231f-4eaa-8a97-ea3592fe709e" providerId="AD" clId="Web-{9771433F-758B-41C9-9FB3-104C42E67584}" dt="2021-05-16T15:33:01.340" v="1" actId="1076"/>
          <ac:picMkLst>
            <pc:docMk/>
            <pc:sldMk cId="2127211978" sldId="10626"/>
            <ac:picMk id="13" creationId="{69D8A851-4339-4273-A871-AA95526BB827}"/>
          </ac:picMkLst>
        </pc:picChg>
      </pc:sldChg>
    </pc:docChg>
  </pc:docChgLst>
  <pc:docChgLst>
    <pc:chgData name="Akihiro" userId="S::ai_corti.ai#ext#@devupconforg2.onmicrosoft.com::3d4cdad1-d131-4f5d-be9f-5945c9df3c3e" providerId="AD" clId="Web-{37ACDB47-A76B-4713-8DD6-02F7CFCE1C2F}"/>
    <pc:docChg chg="modSld">
      <pc:chgData name="Akihiro" userId="S::ai_corti.ai#ext#@devupconforg2.onmicrosoft.com::3d4cdad1-d131-4f5d-be9f-5945c9df3c3e" providerId="AD" clId="Web-{37ACDB47-A76B-4713-8DD6-02F7CFCE1C2F}" dt="2021-05-16T09:50:15.724" v="251" actId="1076"/>
      <pc:docMkLst>
        <pc:docMk/>
      </pc:docMkLst>
      <pc:sldChg chg="addSp delSp modSp">
        <pc:chgData name="Akihiro" userId="S::ai_corti.ai#ext#@devupconforg2.onmicrosoft.com::3d4cdad1-d131-4f5d-be9f-5945c9df3c3e" providerId="AD" clId="Web-{37ACDB47-A76B-4713-8DD6-02F7CFCE1C2F}" dt="2021-05-16T09:50:15.724" v="251" actId="1076"/>
        <pc:sldMkLst>
          <pc:docMk/>
          <pc:sldMk cId="0" sldId="267"/>
        </pc:sldMkLst>
        <pc:spChg chg="add del">
          <ac:chgData name="Akihiro" userId="S::ai_corti.ai#ext#@devupconforg2.onmicrosoft.com::3d4cdad1-d131-4f5d-be9f-5945c9df3c3e" providerId="AD" clId="Web-{37ACDB47-A76B-4713-8DD6-02F7CFCE1C2F}" dt="2021-05-16T09:33:14.413" v="23"/>
          <ac:spMkLst>
            <pc:docMk/>
            <pc:sldMk cId="0" sldId="267"/>
            <ac:spMk id="20" creationId="{18DE0794-2CED-4B3F-BF84-5A8E20039DF2}"/>
          </ac:spMkLst>
        </pc:spChg>
        <pc:spChg chg="add mod">
          <ac:chgData name="Akihiro" userId="S::ai_corti.ai#ext#@devupconforg2.onmicrosoft.com::3d4cdad1-d131-4f5d-be9f-5945c9df3c3e" providerId="AD" clId="Web-{37ACDB47-A76B-4713-8DD6-02F7CFCE1C2F}" dt="2021-05-16T09:44:49.382" v="239" actId="1076"/>
          <ac:spMkLst>
            <pc:docMk/>
            <pc:sldMk cId="0" sldId="267"/>
            <ac:spMk id="23" creationId="{700C570C-98C1-4028-AD8D-F66689D477D8}"/>
          </ac:spMkLst>
        </pc:spChg>
        <pc:spChg chg="mod">
          <ac:chgData name="Akihiro" userId="S::ai_corti.ai#ext#@devupconforg2.onmicrosoft.com::3d4cdad1-d131-4f5d-be9f-5945c9df3c3e" providerId="AD" clId="Web-{37ACDB47-A76B-4713-8DD6-02F7CFCE1C2F}" dt="2021-05-16T09:41:28.817" v="207" actId="1076"/>
          <ac:spMkLst>
            <pc:docMk/>
            <pc:sldMk cId="0" sldId="267"/>
            <ac:spMk id="237" creationId="{00000000-0000-0000-0000-000000000000}"/>
          </ac:spMkLst>
        </pc:spChg>
        <pc:spChg chg="mod">
          <ac:chgData name="Akihiro" userId="S::ai_corti.ai#ext#@devupconforg2.onmicrosoft.com::3d4cdad1-d131-4f5d-be9f-5945c9df3c3e" providerId="AD" clId="Web-{37ACDB47-A76B-4713-8DD6-02F7CFCE1C2F}" dt="2021-05-16T09:44:38.788" v="230" actId="1076"/>
          <ac:spMkLst>
            <pc:docMk/>
            <pc:sldMk cId="0" sldId="267"/>
            <ac:spMk id="238" creationId="{00000000-0000-0000-0000-000000000000}"/>
          </ac:spMkLst>
        </pc:spChg>
        <pc:spChg chg="mod">
          <ac:chgData name="Akihiro" userId="S::ai_corti.ai#ext#@devupconforg2.onmicrosoft.com::3d4cdad1-d131-4f5d-be9f-5945c9df3c3e" providerId="AD" clId="Web-{37ACDB47-A76B-4713-8DD6-02F7CFCE1C2F}" dt="2021-05-16T09:41:16.207" v="198" actId="1076"/>
          <ac:spMkLst>
            <pc:docMk/>
            <pc:sldMk cId="0" sldId="267"/>
            <ac:spMk id="239" creationId="{00000000-0000-0000-0000-000000000000}"/>
          </ac:spMkLst>
        </pc:spChg>
        <pc:spChg chg="mod">
          <ac:chgData name="Akihiro" userId="S::ai_corti.ai#ext#@devupconforg2.onmicrosoft.com::3d4cdad1-d131-4f5d-be9f-5945c9df3c3e" providerId="AD" clId="Web-{37ACDB47-A76B-4713-8DD6-02F7CFCE1C2F}" dt="2021-05-16T09:43:33.773" v="227" actId="20577"/>
          <ac:spMkLst>
            <pc:docMk/>
            <pc:sldMk cId="0" sldId="267"/>
            <ac:spMk id="240" creationId="{00000000-0000-0000-0000-000000000000}"/>
          </ac:spMkLst>
        </pc:spChg>
        <pc:spChg chg="mod">
          <ac:chgData name="Akihiro" userId="S::ai_corti.ai#ext#@devupconforg2.onmicrosoft.com::3d4cdad1-d131-4f5d-be9f-5945c9df3c3e" providerId="AD" clId="Web-{37ACDB47-A76B-4713-8DD6-02F7CFCE1C2F}" dt="2021-05-16T09:44:42.038" v="238" actId="1076"/>
          <ac:spMkLst>
            <pc:docMk/>
            <pc:sldMk cId="0" sldId="267"/>
            <ac:spMk id="241" creationId="{00000000-0000-0000-0000-000000000000}"/>
          </ac:spMkLst>
        </pc:spChg>
        <pc:spChg chg="mod">
          <ac:chgData name="Akihiro" userId="S::ai_corti.ai#ext#@devupconforg2.onmicrosoft.com::3d4cdad1-d131-4f5d-be9f-5945c9df3c3e" providerId="AD" clId="Web-{37ACDB47-A76B-4713-8DD6-02F7CFCE1C2F}" dt="2021-05-16T09:44:38.804" v="231" actId="1076"/>
          <ac:spMkLst>
            <pc:docMk/>
            <pc:sldMk cId="0" sldId="267"/>
            <ac:spMk id="242" creationId="{00000000-0000-0000-0000-000000000000}"/>
          </ac:spMkLst>
        </pc:spChg>
        <pc:spChg chg="mod">
          <ac:chgData name="Akihiro" userId="S::ai_corti.ai#ext#@devupconforg2.onmicrosoft.com::3d4cdad1-d131-4f5d-be9f-5945c9df3c3e" providerId="AD" clId="Web-{37ACDB47-A76B-4713-8DD6-02F7CFCE1C2F}" dt="2021-05-16T09:41:06.067" v="197" actId="1076"/>
          <ac:spMkLst>
            <pc:docMk/>
            <pc:sldMk cId="0" sldId="267"/>
            <ac:spMk id="243" creationId="{00000000-0000-0000-0000-000000000000}"/>
          </ac:spMkLst>
        </pc:spChg>
        <pc:spChg chg="mod">
          <ac:chgData name="Akihiro" userId="S::ai_corti.ai#ext#@devupconforg2.onmicrosoft.com::3d4cdad1-d131-4f5d-be9f-5945c9df3c3e" providerId="AD" clId="Web-{37ACDB47-A76B-4713-8DD6-02F7CFCE1C2F}" dt="2021-05-16T09:43:41.007" v="229" actId="20577"/>
          <ac:spMkLst>
            <pc:docMk/>
            <pc:sldMk cId="0" sldId="267"/>
            <ac:spMk id="245" creationId="{00000000-0000-0000-0000-000000000000}"/>
          </ac:spMkLst>
        </pc:spChg>
        <pc:picChg chg="mod">
          <ac:chgData name="Akihiro" userId="S::ai_corti.ai#ext#@devupconforg2.onmicrosoft.com::3d4cdad1-d131-4f5d-be9f-5945c9df3c3e" providerId="AD" clId="Web-{37ACDB47-A76B-4713-8DD6-02F7CFCE1C2F}" dt="2021-05-16T09:50:15.724" v="251" actId="1076"/>
          <ac:picMkLst>
            <pc:docMk/>
            <pc:sldMk cId="0" sldId="267"/>
            <ac:picMk id="2" creationId="{1095359D-E4AE-40E6-8A84-8B022F0A5674}"/>
          </ac:picMkLst>
        </pc:picChg>
        <pc:picChg chg="mod">
          <ac:chgData name="Akihiro" userId="S::ai_corti.ai#ext#@devupconforg2.onmicrosoft.com::3d4cdad1-d131-4f5d-be9f-5945c9df3c3e" providerId="AD" clId="Web-{37ACDB47-A76B-4713-8DD6-02F7CFCE1C2F}" dt="2021-05-16T09:44:38.913" v="235" actId="1076"/>
          <ac:picMkLst>
            <pc:docMk/>
            <pc:sldMk cId="0" sldId="267"/>
            <ac:picMk id="3" creationId="{300CF3AB-1DAA-4EB1-A3B7-C753036B1291}"/>
          </ac:picMkLst>
        </pc:picChg>
        <pc:picChg chg="mod">
          <ac:chgData name="Akihiro" userId="S::ai_corti.ai#ext#@devupconforg2.onmicrosoft.com::3d4cdad1-d131-4f5d-be9f-5945c9df3c3e" providerId="AD" clId="Web-{37ACDB47-A76B-4713-8DD6-02F7CFCE1C2F}" dt="2021-05-16T09:44:38.960" v="237" actId="1076"/>
          <ac:picMkLst>
            <pc:docMk/>
            <pc:sldMk cId="0" sldId="267"/>
            <ac:picMk id="4" creationId="{220BDC7A-B052-4138-A518-92DEF83FF347}"/>
          </ac:picMkLst>
        </pc:picChg>
        <pc:picChg chg="add mod">
          <ac:chgData name="Akihiro" userId="S::ai_corti.ai#ext#@devupconforg2.onmicrosoft.com::3d4cdad1-d131-4f5d-be9f-5945c9df3c3e" providerId="AD" clId="Web-{37ACDB47-A76B-4713-8DD6-02F7CFCE1C2F}" dt="2021-05-16T09:46:50.366" v="249" actId="14100"/>
          <ac:picMkLst>
            <pc:docMk/>
            <pc:sldMk cId="0" sldId="267"/>
            <ac:picMk id="5" creationId="{179097F6-A8C1-435F-93D2-4E4D99CD7FE5}"/>
          </ac:picMkLst>
        </pc:picChg>
        <pc:picChg chg="mod">
          <ac:chgData name="Akihiro" userId="S::ai_corti.ai#ext#@devupconforg2.onmicrosoft.com::3d4cdad1-d131-4f5d-be9f-5945c9df3c3e" providerId="AD" clId="Web-{37ACDB47-A76B-4713-8DD6-02F7CFCE1C2F}" dt="2021-05-16T09:46:39.600" v="247" actId="14100"/>
          <ac:picMkLst>
            <pc:docMk/>
            <pc:sldMk cId="0" sldId="267"/>
            <ac:picMk id="6" creationId="{BBA877D1-3E87-4491-AC56-7CBB91446C26}"/>
          </ac:picMkLst>
        </pc:picChg>
        <pc:picChg chg="add mod">
          <ac:chgData name="Akihiro" userId="S::ai_corti.ai#ext#@devupconforg2.onmicrosoft.com::3d4cdad1-d131-4f5d-be9f-5945c9df3c3e" providerId="AD" clId="Web-{37ACDB47-A76B-4713-8DD6-02F7CFCE1C2F}" dt="2021-05-16T09:44:49.397" v="240" actId="1076"/>
          <ac:picMkLst>
            <pc:docMk/>
            <pc:sldMk cId="0" sldId="267"/>
            <ac:picMk id="7" creationId="{4B210EAD-23D1-463A-AEAA-E06CC2F1D8B5}"/>
          </ac:picMkLst>
        </pc:picChg>
        <pc:picChg chg="mod">
          <ac:chgData name="Akihiro" userId="S::ai_corti.ai#ext#@devupconforg2.onmicrosoft.com::3d4cdad1-d131-4f5d-be9f-5945c9df3c3e" providerId="AD" clId="Web-{37ACDB47-A76B-4713-8DD6-02F7CFCE1C2F}" dt="2021-05-16T09:44:38.929" v="236" actId="1076"/>
          <ac:picMkLst>
            <pc:docMk/>
            <pc:sldMk cId="0" sldId="267"/>
            <ac:picMk id="18" creationId="{3C13B1AA-8F62-469E-BA2A-6E9893707738}"/>
          </ac:picMkLst>
        </pc:picChg>
        <pc:picChg chg="mod">
          <ac:chgData name="Akihiro" userId="S::ai_corti.ai#ext#@devupconforg2.onmicrosoft.com::3d4cdad1-d131-4f5d-be9f-5945c9df3c3e" providerId="AD" clId="Web-{37ACDB47-A76B-4713-8DD6-02F7CFCE1C2F}" dt="2021-05-16T09:50:12.599" v="250" actId="1076"/>
          <ac:picMkLst>
            <pc:docMk/>
            <pc:sldMk cId="0" sldId="267"/>
            <ac:picMk id="21" creationId="{3C6788E9-557C-40BB-BC59-36ED3B785E2F}"/>
          </ac:picMkLst>
        </pc:picChg>
        <pc:picChg chg="add del mod">
          <ac:chgData name="Akihiro" userId="S::ai_corti.ai#ext#@devupconforg2.onmicrosoft.com::3d4cdad1-d131-4f5d-be9f-5945c9df3c3e" providerId="AD" clId="Web-{37ACDB47-A76B-4713-8DD6-02F7CFCE1C2F}" dt="2021-05-16T09:33:14.413" v="22"/>
          <ac:picMkLst>
            <pc:docMk/>
            <pc:sldMk cId="0" sldId="267"/>
            <ac:picMk id="22" creationId="{DBF3AE3E-B166-4C60-820D-DEC3E117315C}"/>
          </ac:picMkLst>
        </pc:picChg>
        <pc:picChg chg="add del mod">
          <ac:chgData name="Akihiro" userId="S::ai_corti.ai#ext#@devupconforg2.onmicrosoft.com::3d4cdad1-d131-4f5d-be9f-5945c9df3c3e" providerId="AD" clId="Web-{37ACDB47-A76B-4713-8DD6-02F7CFCE1C2F}" dt="2021-05-16T09:40:44.450" v="188"/>
          <ac:picMkLst>
            <pc:docMk/>
            <pc:sldMk cId="0" sldId="267"/>
            <ac:picMk id="24" creationId="{B905F707-0546-4500-8830-04AA723805B7}"/>
          </ac:picMkLst>
        </pc:picChg>
        <pc:picChg chg="mod">
          <ac:chgData name="Akihiro" userId="S::ai_corti.ai#ext#@devupconforg2.onmicrosoft.com::3d4cdad1-d131-4f5d-be9f-5945c9df3c3e" providerId="AD" clId="Web-{37ACDB47-A76B-4713-8DD6-02F7CFCE1C2F}" dt="2021-05-16T09:44:38.835" v="232" actId="1076"/>
          <ac:picMkLst>
            <pc:docMk/>
            <pc:sldMk cId="0" sldId="267"/>
            <ac:picMk id="244" creationId="{00000000-0000-0000-0000-000000000000}"/>
          </ac:picMkLst>
        </pc:picChg>
        <pc:picChg chg="mod">
          <ac:chgData name="Akihiro" userId="S::ai_corti.ai#ext#@devupconforg2.onmicrosoft.com::3d4cdad1-d131-4f5d-be9f-5945c9df3c3e" providerId="AD" clId="Web-{37ACDB47-A76B-4713-8DD6-02F7CFCE1C2F}" dt="2021-05-16T09:44:38.866" v="233" actId="1076"/>
          <ac:picMkLst>
            <pc:docMk/>
            <pc:sldMk cId="0" sldId="267"/>
            <ac:picMk id="248" creationId="{00000000-0000-0000-0000-000000000000}"/>
          </ac:picMkLst>
        </pc:picChg>
        <pc:picChg chg="mod">
          <ac:chgData name="Akihiro" userId="S::ai_corti.ai#ext#@devupconforg2.onmicrosoft.com::3d4cdad1-d131-4f5d-be9f-5945c9df3c3e" providerId="AD" clId="Web-{37ACDB47-A76B-4713-8DD6-02F7CFCE1C2F}" dt="2021-05-16T09:44:38.882" v="234" actId="1076"/>
          <ac:picMkLst>
            <pc:docMk/>
            <pc:sldMk cId="0" sldId="267"/>
            <ac:picMk id="249" creationId="{00000000-0000-0000-0000-000000000000}"/>
          </ac:picMkLst>
        </pc:picChg>
        <pc:picChg chg="mod">
          <ac:chgData name="Akihiro" userId="S::ai_corti.ai#ext#@devupconforg2.onmicrosoft.com::3d4cdad1-d131-4f5d-be9f-5945c9df3c3e" providerId="AD" clId="Web-{37ACDB47-A76B-4713-8DD6-02F7CFCE1C2F}" dt="2021-05-16T09:41:59.241" v="213" actId="1076"/>
          <ac:picMkLst>
            <pc:docMk/>
            <pc:sldMk cId="0" sldId="267"/>
            <ac:picMk id="250" creationId="{00000000-0000-0000-0000-000000000000}"/>
          </ac:picMkLst>
        </pc:picChg>
      </pc:sldChg>
      <pc:sldChg chg="delSp modSp">
        <pc:chgData name="Akihiro" userId="S::ai_corti.ai#ext#@devupconforg2.onmicrosoft.com::3d4cdad1-d131-4f5d-be9f-5945c9df3c3e" providerId="AD" clId="Web-{37ACDB47-A76B-4713-8DD6-02F7CFCE1C2F}" dt="2021-05-16T09:45:50.381" v="245"/>
        <pc:sldMkLst>
          <pc:docMk/>
          <pc:sldMk cId="4089469206" sldId="10643"/>
        </pc:sldMkLst>
        <pc:spChg chg="del mod">
          <ac:chgData name="Akihiro" userId="S::ai_corti.ai#ext#@devupconforg2.onmicrosoft.com::3d4cdad1-d131-4f5d-be9f-5945c9df3c3e" providerId="AD" clId="Web-{37ACDB47-A76B-4713-8DD6-02F7CFCE1C2F}" dt="2021-05-16T09:45:40.069" v="243"/>
          <ac:spMkLst>
            <pc:docMk/>
            <pc:sldMk cId="4089469206" sldId="10643"/>
            <ac:spMk id="7" creationId="{834C2ED7-844E-AD48-98B6-191F426B3ACE}"/>
          </ac:spMkLst>
        </pc:spChg>
        <pc:spChg chg="del">
          <ac:chgData name="Akihiro" userId="S::ai_corti.ai#ext#@devupconforg2.onmicrosoft.com::3d4cdad1-d131-4f5d-be9f-5945c9df3c3e" providerId="AD" clId="Web-{37ACDB47-A76B-4713-8DD6-02F7CFCE1C2F}" dt="2021-05-16T09:45:50.381" v="245"/>
          <ac:spMkLst>
            <pc:docMk/>
            <pc:sldMk cId="4089469206" sldId="10643"/>
            <ac:spMk id="8" creationId="{98F304FA-C61F-E745-975D-EBF5FDEF5757}"/>
          </ac:spMkLst>
        </pc:spChg>
        <pc:spChg chg="del">
          <ac:chgData name="Akihiro" userId="S::ai_corti.ai#ext#@devupconforg2.onmicrosoft.com::3d4cdad1-d131-4f5d-be9f-5945c9df3c3e" providerId="AD" clId="Web-{37ACDB47-A76B-4713-8DD6-02F7CFCE1C2F}" dt="2021-05-16T09:45:45.741" v="244"/>
          <ac:spMkLst>
            <pc:docMk/>
            <pc:sldMk cId="4089469206" sldId="10643"/>
            <ac:spMk id="9" creationId="{4FD976A3-2AFE-C64F-83A8-BB4FE456A7F6}"/>
          </ac:spMkLst>
        </pc:spChg>
      </pc:sldChg>
    </pc:docChg>
  </pc:docChgLst>
  <pc:docChgLst>
    <pc:chgData name="Pushkar" userId="S::96pushkar_gmail.com#ext#@devupconforg2.onmicrosoft.com::6f0e2513-d33b-4dee-90b7-270615417fff" providerId="AD" clId="Web-{FDC83A9B-5F7F-414D-A10A-3C34E9FEEB61}"/>
    <pc:docChg chg="addSld delSld modSld">
      <pc:chgData name="Pushkar" userId="S::96pushkar_gmail.com#ext#@devupconforg2.onmicrosoft.com::6f0e2513-d33b-4dee-90b7-270615417fff" providerId="AD" clId="Web-{FDC83A9B-5F7F-414D-A10A-3C34E9FEEB61}" dt="2021-05-15T23:27:33.242" v="179" actId="1076"/>
      <pc:docMkLst>
        <pc:docMk/>
      </pc:docMkLst>
      <pc:sldChg chg="modSp">
        <pc:chgData name="Pushkar" userId="S::96pushkar_gmail.com#ext#@devupconforg2.onmicrosoft.com::6f0e2513-d33b-4dee-90b7-270615417fff" providerId="AD" clId="Web-{FDC83A9B-5F7F-414D-A10A-3C34E9FEEB61}" dt="2021-05-15T22:58:02.436" v="3" actId="20577"/>
        <pc:sldMkLst>
          <pc:docMk/>
          <pc:sldMk cId="3032607302" sldId="10618"/>
        </pc:sldMkLst>
        <pc:spChg chg="mod">
          <ac:chgData name="Pushkar" userId="S::96pushkar_gmail.com#ext#@devupconforg2.onmicrosoft.com::6f0e2513-d33b-4dee-90b7-270615417fff" providerId="AD" clId="Web-{FDC83A9B-5F7F-414D-A10A-3C34E9FEEB61}" dt="2021-05-15T22:58:02.436" v="3" actId="20577"/>
          <ac:spMkLst>
            <pc:docMk/>
            <pc:sldMk cId="3032607302" sldId="10618"/>
            <ac:spMk id="3" creationId="{B3011B46-AEDD-0845-AAF3-FC440A76A4DD}"/>
          </ac:spMkLst>
        </pc:spChg>
      </pc:sldChg>
      <pc:sldChg chg="addSp delSp modSp">
        <pc:chgData name="Pushkar" userId="S::96pushkar_gmail.com#ext#@devupconforg2.onmicrosoft.com::6f0e2513-d33b-4dee-90b7-270615417fff" providerId="AD" clId="Web-{FDC83A9B-5F7F-414D-A10A-3C34E9FEEB61}" dt="2021-05-15T23:27:33.242" v="179" actId="1076"/>
        <pc:sldMkLst>
          <pc:docMk/>
          <pc:sldMk cId="2127211978" sldId="10626"/>
        </pc:sldMkLst>
        <pc:spChg chg="mod">
          <ac:chgData name="Pushkar" userId="S::96pushkar_gmail.com#ext#@devupconforg2.onmicrosoft.com::6f0e2513-d33b-4dee-90b7-270615417fff" providerId="AD" clId="Web-{FDC83A9B-5F7F-414D-A10A-3C34E9FEEB61}" dt="2021-05-15T23:25:40.348" v="125" actId="20577"/>
          <ac:spMkLst>
            <pc:docMk/>
            <pc:sldMk cId="2127211978" sldId="10626"/>
            <ac:spMk id="2" creationId="{C8E412BB-4C52-4248-8844-2E447CD58618}"/>
          </ac:spMkLst>
        </pc:spChg>
        <pc:spChg chg="mod">
          <ac:chgData name="Pushkar" userId="S::96pushkar_gmail.com#ext#@devupconforg2.onmicrosoft.com::6f0e2513-d33b-4dee-90b7-270615417fff" providerId="AD" clId="Web-{FDC83A9B-5F7F-414D-A10A-3C34E9FEEB61}" dt="2021-05-15T23:24:33.581" v="85" actId="20577"/>
          <ac:spMkLst>
            <pc:docMk/>
            <pc:sldMk cId="2127211978" sldId="10626"/>
            <ac:spMk id="3" creationId="{18F148FD-C706-6740-AB38-5455211202DC}"/>
          </ac:spMkLst>
        </pc:spChg>
        <pc:spChg chg="add mod">
          <ac:chgData name="Pushkar" userId="S::96pushkar_gmail.com#ext#@devupconforg2.onmicrosoft.com::6f0e2513-d33b-4dee-90b7-270615417fff" providerId="AD" clId="Web-{FDC83A9B-5F7F-414D-A10A-3C34E9FEEB61}" dt="2021-05-15T23:27:33.242" v="179" actId="1076"/>
          <ac:spMkLst>
            <pc:docMk/>
            <pc:sldMk cId="2127211978" sldId="10626"/>
            <ac:spMk id="9" creationId="{0EDDE07B-61EF-4615-8D68-6C1886B36709}"/>
          </ac:spMkLst>
        </pc:spChg>
        <pc:spChg chg="add mod">
          <ac:chgData name="Pushkar" userId="S::96pushkar_gmail.com#ext#@devupconforg2.onmicrosoft.com::6f0e2513-d33b-4dee-90b7-270615417fff" providerId="AD" clId="Web-{FDC83A9B-5F7F-414D-A10A-3C34E9FEEB61}" dt="2021-05-15T23:27:18.445" v="174" actId="20577"/>
          <ac:spMkLst>
            <pc:docMk/>
            <pc:sldMk cId="2127211978" sldId="10626"/>
            <ac:spMk id="10" creationId="{8AAAD969-D509-4214-9155-73A99C1223B6}"/>
          </ac:spMkLst>
        </pc:spChg>
        <pc:picChg chg="add del mod">
          <ac:chgData name="Pushkar" userId="S::96pushkar_gmail.com#ext#@devupconforg2.onmicrosoft.com::6f0e2513-d33b-4dee-90b7-270615417fff" providerId="AD" clId="Web-{FDC83A9B-5F7F-414D-A10A-3C34E9FEEB61}" dt="2021-05-15T23:22:22.248" v="62"/>
          <ac:picMkLst>
            <pc:docMk/>
            <pc:sldMk cId="2127211978" sldId="10626"/>
            <ac:picMk id="4" creationId="{5EBA560C-DC73-4A14-B0EA-1ACBDDAF2F0E}"/>
          </ac:picMkLst>
        </pc:picChg>
        <pc:picChg chg="add mod">
          <ac:chgData name="Pushkar" userId="S::96pushkar_gmail.com#ext#@devupconforg2.onmicrosoft.com::6f0e2513-d33b-4dee-90b7-270615417fff" providerId="AD" clId="Web-{FDC83A9B-5F7F-414D-A10A-3C34E9FEEB61}" dt="2021-05-15T23:25:56.677" v="131" actId="1076"/>
          <ac:picMkLst>
            <pc:docMk/>
            <pc:sldMk cId="2127211978" sldId="10626"/>
            <ac:picMk id="6" creationId="{46953914-0A5E-4C40-9ADF-B56EFBB92757}"/>
          </ac:picMkLst>
        </pc:picChg>
        <pc:picChg chg="add mod">
          <ac:chgData name="Pushkar" userId="S::96pushkar_gmail.com#ext#@devupconforg2.onmicrosoft.com::6f0e2513-d33b-4dee-90b7-270615417fff" providerId="AD" clId="Web-{FDC83A9B-5F7F-414D-A10A-3C34E9FEEB61}" dt="2021-05-15T23:25:52.411" v="129" actId="1076"/>
          <ac:picMkLst>
            <pc:docMk/>
            <pc:sldMk cId="2127211978" sldId="10626"/>
            <ac:picMk id="7" creationId="{507B0594-3F73-447F-8FE5-D6E8CBE83B2E}"/>
          </ac:picMkLst>
        </pc:picChg>
      </pc:sldChg>
      <pc:sldChg chg="modSp">
        <pc:chgData name="Pushkar" userId="S::96pushkar_gmail.com#ext#@devupconforg2.onmicrosoft.com::6f0e2513-d33b-4dee-90b7-270615417fff" providerId="AD" clId="Web-{FDC83A9B-5F7F-414D-A10A-3C34E9FEEB61}" dt="2021-05-15T23:00:09.533" v="54"/>
        <pc:sldMkLst>
          <pc:docMk/>
          <pc:sldMk cId="2106480414" sldId="10632"/>
        </pc:sldMkLst>
        <pc:graphicFrameChg chg="mod modGraphic">
          <ac:chgData name="Pushkar" userId="S::96pushkar_gmail.com#ext#@devupconforg2.onmicrosoft.com::6f0e2513-d33b-4dee-90b7-270615417fff" providerId="AD" clId="Web-{FDC83A9B-5F7F-414D-A10A-3C34E9FEEB61}" dt="2021-05-15T23:00:09.533" v="54"/>
          <ac:graphicFrameMkLst>
            <pc:docMk/>
            <pc:sldMk cId="2106480414" sldId="10632"/>
            <ac:graphicFrameMk id="16" creationId="{00000000-0000-0000-0000-000000000000}"/>
          </ac:graphicFrameMkLst>
        </pc:graphicFrameChg>
      </pc:sldChg>
      <pc:sldChg chg="delSp modSp">
        <pc:chgData name="Pushkar" userId="S::96pushkar_gmail.com#ext#@devupconforg2.onmicrosoft.com::6f0e2513-d33b-4dee-90b7-270615417fff" providerId="AD" clId="Web-{FDC83A9B-5F7F-414D-A10A-3C34E9FEEB61}" dt="2021-05-15T22:59:23.641" v="17" actId="14100"/>
        <pc:sldMkLst>
          <pc:docMk/>
          <pc:sldMk cId="736769269" sldId="10635"/>
        </pc:sldMkLst>
        <pc:spChg chg="del">
          <ac:chgData name="Pushkar" userId="S::96pushkar_gmail.com#ext#@devupconforg2.onmicrosoft.com::6f0e2513-d33b-4dee-90b7-270615417fff" providerId="AD" clId="Web-{FDC83A9B-5F7F-414D-A10A-3C34E9FEEB61}" dt="2021-05-15T22:59:09.016" v="15"/>
          <ac:spMkLst>
            <pc:docMk/>
            <pc:sldMk cId="736769269" sldId="10635"/>
            <ac:spMk id="6" creationId="{C729ECEF-CD09-43BF-B64C-C9738B0EF033}"/>
          </ac:spMkLst>
        </pc:spChg>
        <pc:spChg chg="mod">
          <ac:chgData name="Pushkar" userId="S::96pushkar_gmail.com#ext#@devupconforg2.onmicrosoft.com::6f0e2513-d33b-4dee-90b7-270615417fff" providerId="AD" clId="Web-{FDC83A9B-5F7F-414D-A10A-3C34E9FEEB61}" dt="2021-05-15T22:59:23.641" v="17" actId="14100"/>
          <ac:spMkLst>
            <pc:docMk/>
            <pc:sldMk cId="736769269" sldId="10635"/>
            <ac:spMk id="13" creationId="{7015221A-4CC9-4DEF-A049-FD569BE6A32E}"/>
          </ac:spMkLst>
        </pc:spChg>
        <pc:picChg chg="mod">
          <ac:chgData name="Pushkar" userId="S::96pushkar_gmail.com#ext#@devupconforg2.onmicrosoft.com::6f0e2513-d33b-4dee-90b7-270615417fff" providerId="AD" clId="Web-{FDC83A9B-5F7F-414D-A10A-3C34E9FEEB61}" dt="2021-05-15T22:59:11.688" v="16" actId="1076"/>
          <ac:picMkLst>
            <pc:docMk/>
            <pc:sldMk cId="736769269" sldId="10635"/>
            <ac:picMk id="3" creationId="{04D67E2E-7ED8-4A1A-9A6B-25E0B5B14F13}"/>
          </ac:picMkLst>
        </pc:picChg>
        <pc:picChg chg="mod">
          <ac:chgData name="Pushkar" userId="S::96pushkar_gmail.com#ext#@devupconforg2.onmicrosoft.com::6f0e2513-d33b-4dee-90b7-270615417fff" providerId="AD" clId="Web-{FDC83A9B-5F7F-414D-A10A-3C34E9FEEB61}" dt="2021-05-15T22:58:45.812" v="10" actId="1076"/>
          <ac:picMkLst>
            <pc:docMk/>
            <pc:sldMk cId="736769269" sldId="10635"/>
            <ac:picMk id="7" creationId="{335771AE-1E5E-43F3-A589-AFA26284AB2D}"/>
          </ac:picMkLst>
        </pc:picChg>
        <pc:picChg chg="mod">
          <ac:chgData name="Pushkar" userId="S::96pushkar_gmail.com#ext#@devupconforg2.onmicrosoft.com::6f0e2513-d33b-4dee-90b7-270615417fff" providerId="AD" clId="Web-{FDC83A9B-5F7F-414D-A10A-3C34E9FEEB61}" dt="2021-05-15T22:58:56.015" v="13" actId="1076"/>
          <ac:picMkLst>
            <pc:docMk/>
            <pc:sldMk cId="736769269" sldId="10635"/>
            <ac:picMk id="14" creationId="{05A2DBE3-E0A3-4B3B-B2F9-654CFEDBF393}"/>
          </ac:picMkLst>
        </pc:picChg>
        <pc:picChg chg="mod">
          <ac:chgData name="Pushkar" userId="S::96pushkar_gmail.com#ext#@devupconforg2.onmicrosoft.com::6f0e2513-d33b-4dee-90b7-270615417fff" providerId="AD" clId="Web-{FDC83A9B-5F7F-414D-A10A-3C34E9FEEB61}" dt="2021-05-15T22:58:50.171" v="12" actId="1076"/>
          <ac:picMkLst>
            <pc:docMk/>
            <pc:sldMk cId="736769269" sldId="10635"/>
            <ac:picMk id="15" creationId="{C2882DD4-3592-4540-AEA1-014A45B2D783}"/>
          </ac:picMkLst>
        </pc:picChg>
      </pc:sldChg>
      <pc:sldChg chg="add del replId">
        <pc:chgData name="Pushkar" userId="S::96pushkar_gmail.com#ext#@devupconforg2.onmicrosoft.com::6f0e2513-d33b-4dee-90b7-270615417fff" providerId="AD" clId="Web-{FDC83A9B-5F7F-414D-A10A-3C34E9FEEB61}" dt="2021-05-15T22:58:12.967" v="4"/>
        <pc:sldMkLst>
          <pc:docMk/>
          <pc:sldMk cId="1674762476" sldId="10641"/>
        </pc:sldMkLst>
      </pc:sldChg>
    </pc:docChg>
  </pc:docChgLst>
  <pc:docChgLst>
    <pc:chgData name="Faresich, Brandon Robert" userId="S::bfaresic_upenn.edu#ext#@devupconforg2.onmicrosoft.com::98dbddfc-7dd2-4ec1-92f4-45463306fc0b" providerId="AD" clId="Web-{33384B28-6DDA-42EF-9828-FF181062FD78}"/>
    <pc:docChg chg="modSld sldOrd">
      <pc:chgData name="Faresich, Brandon Robert" userId="S::bfaresic_upenn.edu#ext#@devupconforg2.onmicrosoft.com::98dbddfc-7dd2-4ec1-92f4-45463306fc0b" providerId="AD" clId="Web-{33384B28-6DDA-42EF-9828-FF181062FD78}" dt="2021-05-15T13:31:11.698" v="27" actId="20577"/>
      <pc:docMkLst>
        <pc:docMk/>
      </pc:docMkLst>
      <pc:sldChg chg="modSp">
        <pc:chgData name="Faresich, Brandon Robert" userId="S::bfaresic_upenn.edu#ext#@devupconforg2.onmicrosoft.com::98dbddfc-7dd2-4ec1-92f4-45463306fc0b" providerId="AD" clId="Web-{33384B28-6DDA-42EF-9828-FF181062FD78}" dt="2021-05-15T13:31:11.698" v="27" actId="20577"/>
        <pc:sldMkLst>
          <pc:docMk/>
          <pc:sldMk cId="730098645" sldId="362"/>
        </pc:sldMkLst>
        <pc:spChg chg="mod">
          <ac:chgData name="Faresich, Brandon Robert" userId="S::bfaresic_upenn.edu#ext#@devupconforg2.onmicrosoft.com::98dbddfc-7dd2-4ec1-92f4-45463306fc0b" providerId="AD" clId="Web-{33384B28-6DDA-42EF-9828-FF181062FD78}" dt="2021-05-15T13:31:11.698" v="27" actId="20577"/>
          <ac:spMkLst>
            <pc:docMk/>
            <pc:sldMk cId="730098645" sldId="362"/>
            <ac:spMk id="2" creationId="{00000000-0000-0000-0000-000000000000}"/>
          </ac:spMkLst>
        </pc:spChg>
        <pc:spChg chg="mod">
          <ac:chgData name="Faresich, Brandon Robert" userId="S::bfaresic_upenn.edu#ext#@devupconforg2.onmicrosoft.com::98dbddfc-7dd2-4ec1-92f4-45463306fc0b" providerId="AD" clId="Web-{33384B28-6DDA-42EF-9828-FF181062FD78}" dt="2021-05-15T13:31:10.230" v="16" actId="20577"/>
          <ac:spMkLst>
            <pc:docMk/>
            <pc:sldMk cId="730098645" sldId="362"/>
            <ac:spMk id="4" creationId="{00000000-0000-0000-0000-000000000000}"/>
          </ac:spMkLst>
        </pc:spChg>
      </pc:sldChg>
      <pc:sldChg chg="ord">
        <pc:chgData name="Faresich, Brandon Robert" userId="S::bfaresic_upenn.edu#ext#@devupconforg2.onmicrosoft.com::98dbddfc-7dd2-4ec1-92f4-45463306fc0b" providerId="AD" clId="Web-{33384B28-6DDA-42EF-9828-FF181062FD78}" dt="2021-05-15T13:31:08.542" v="14"/>
        <pc:sldMkLst>
          <pc:docMk/>
          <pc:sldMk cId="2233709375" sldId="10627"/>
        </pc:sldMkLst>
      </pc:sldChg>
    </pc:docChg>
  </pc:docChgLst>
  <pc:docChgLst>
    <pc:chgData name="Adedeji,Salim A" userId="S::s534027_nwmissouri.edu#ext#@devupconforg2.onmicrosoft.com::e609c16f-231f-4eaa-8a97-ea3592fe709e" providerId="AD" clId="Web-{7C4737D1-41D5-477B-A892-A2B1AB6E6DD2}"/>
    <pc:docChg chg="modSld">
      <pc:chgData name="Adedeji,Salim A" userId="S::s534027_nwmissouri.edu#ext#@devupconforg2.onmicrosoft.com::e609c16f-231f-4eaa-8a97-ea3592fe709e" providerId="AD" clId="Web-{7C4737D1-41D5-477B-A892-A2B1AB6E6DD2}" dt="2021-05-16T12:57:02.983" v="39" actId="1076"/>
      <pc:docMkLst>
        <pc:docMk/>
      </pc:docMkLst>
      <pc:sldChg chg="addSp delSp modSp">
        <pc:chgData name="Adedeji,Salim A" userId="S::s534027_nwmissouri.edu#ext#@devupconforg2.onmicrosoft.com::e609c16f-231f-4eaa-8a97-ea3592fe709e" providerId="AD" clId="Web-{7C4737D1-41D5-477B-A892-A2B1AB6E6DD2}" dt="2021-05-16T12:57:02.983" v="39" actId="1076"/>
        <pc:sldMkLst>
          <pc:docMk/>
          <pc:sldMk cId="0" sldId="267"/>
        </pc:sldMkLst>
        <pc:spChg chg="mod">
          <ac:chgData name="Adedeji,Salim A" userId="S::s534027_nwmissouri.edu#ext#@devupconforg2.onmicrosoft.com::e609c16f-231f-4eaa-8a97-ea3592fe709e" providerId="AD" clId="Web-{7C4737D1-41D5-477B-A892-A2B1AB6E6DD2}" dt="2021-05-16T12:56:17.418" v="30" actId="20577"/>
          <ac:spMkLst>
            <pc:docMk/>
            <pc:sldMk cId="0" sldId="267"/>
            <ac:spMk id="240" creationId="{00000000-0000-0000-0000-000000000000}"/>
          </ac:spMkLst>
        </pc:spChg>
        <pc:picChg chg="add mod">
          <ac:chgData name="Adedeji,Salim A" userId="S::s534027_nwmissouri.edu#ext#@devupconforg2.onmicrosoft.com::e609c16f-231f-4eaa-8a97-ea3592fe709e" providerId="AD" clId="Web-{7C4737D1-41D5-477B-A892-A2B1AB6E6DD2}" dt="2021-05-16T12:57:02.983" v="39" actId="1076"/>
          <ac:picMkLst>
            <pc:docMk/>
            <pc:sldMk cId="0" sldId="267"/>
            <ac:picMk id="11" creationId="{8E5A9808-DB7A-42CA-870E-18A5CE1BC672}"/>
          </ac:picMkLst>
        </pc:picChg>
        <pc:picChg chg="add mod">
          <ac:chgData name="Adedeji,Salim A" userId="S::s534027_nwmissouri.edu#ext#@devupconforg2.onmicrosoft.com::e609c16f-231f-4eaa-8a97-ea3592fe709e" providerId="AD" clId="Web-{7C4737D1-41D5-477B-A892-A2B1AB6E6DD2}" dt="2021-05-16T12:56:29.668" v="33" actId="1076"/>
          <ac:picMkLst>
            <pc:docMk/>
            <pc:sldMk cId="0" sldId="267"/>
            <ac:picMk id="28" creationId="{FD46B90F-E9C9-4BC2-8A58-4C74182C600F}"/>
          </ac:picMkLst>
        </pc:picChg>
        <pc:picChg chg="del">
          <ac:chgData name="Adedeji,Salim A" userId="S::s534027_nwmissouri.edu#ext#@devupconforg2.onmicrosoft.com::e609c16f-231f-4eaa-8a97-ea3592fe709e" providerId="AD" clId="Web-{7C4737D1-41D5-477B-A892-A2B1AB6E6DD2}" dt="2021-05-16T12:56:19.308" v="31"/>
          <ac:picMkLst>
            <pc:docMk/>
            <pc:sldMk cId="0" sldId="267"/>
            <ac:picMk id="250" creationId="{00000000-0000-0000-0000-000000000000}"/>
          </ac:picMkLst>
        </pc:picChg>
      </pc:sldChg>
    </pc:docChg>
  </pc:docChgLst>
  <pc:docChgLst>
    <pc:chgData name="Deepjyot Singh" userId="dcb697f747110e86" providerId="LiveId" clId="{0246E0D9-10B7-0B4E-AEF7-154E18801B96}"/>
    <pc:docChg chg="undo custSel mod addSld delSld modSld sldOrd">
      <pc:chgData name="Deepjyot Singh" userId="dcb697f747110e86" providerId="LiveId" clId="{0246E0D9-10B7-0B4E-AEF7-154E18801B96}" dt="2021-05-16T06:52:33.885" v="426" actId="2696"/>
      <pc:docMkLst>
        <pc:docMk/>
      </pc:docMkLst>
      <pc:sldChg chg="ord">
        <pc:chgData name="Deepjyot Singh" userId="dcb697f747110e86" providerId="LiveId" clId="{0246E0D9-10B7-0B4E-AEF7-154E18801B96}" dt="2021-05-16T06:09:00.635" v="4" actId="20578"/>
        <pc:sldMkLst>
          <pc:docMk/>
          <pc:sldMk cId="0" sldId="267"/>
        </pc:sldMkLst>
      </pc:sldChg>
      <pc:sldChg chg="modSp add mod">
        <pc:chgData name="Deepjyot Singh" userId="dcb697f747110e86" providerId="LiveId" clId="{0246E0D9-10B7-0B4E-AEF7-154E18801B96}" dt="2021-05-16T06:10:39.949" v="136" actId="1035"/>
        <pc:sldMkLst>
          <pc:docMk/>
          <pc:sldMk cId="4009277347" sldId="296"/>
        </pc:sldMkLst>
        <pc:spChg chg="mod">
          <ac:chgData name="Deepjyot Singh" userId="dcb697f747110e86" providerId="LiveId" clId="{0246E0D9-10B7-0B4E-AEF7-154E18801B96}" dt="2021-05-16T06:10:39.949" v="136" actId="1035"/>
          <ac:spMkLst>
            <pc:docMk/>
            <pc:sldMk cId="4009277347" sldId="296"/>
            <ac:spMk id="5" creationId="{00000000-0000-0000-0000-000000000000}"/>
          </ac:spMkLst>
        </pc:spChg>
        <pc:spChg chg="mod">
          <ac:chgData name="Deepjyot Singh" userId="dcb697f747110e86" providerId="LiveId" clId="{0246E0D9-10B7-0B4E-AEF7-154E18801B96}" dt="2021-05-16T06:10:39.949" v="136" actId="1035"/>
          <ac:spMkLst>
            <pc:docMk/>
            <pc:sldMk cId="4009277347" sldId="296"/>
            <ac:spMk id="6" creationId="{00000000-0000-0000-0000-000000000000}"/>
          </ac:spMkLst>
        </pc:spChg>
        <pc:spChg chg="mod">
          <ac:chgData name="Deepjyot Singh" userId="dcb697f747110e86" providerId="LiveId" clId="{0246E0D9-10B7-0B4E-AEF7-154E18801B96}" dt="2021-05-16T06:10:39.949" v="136" actId="1035"/>
          <ac:spMkLst>
            <pc:docMk/>
            <pc:sldMk cId="4009277347" sldId="296"/>
            <ac:spMk id="7" creationId="{00000000-0000-0000-0000-000000000000}"/>
          </ac:spMkLst>
        </pc:spChg>
        <pc:graphicFrameChg chg="mod">
          <ac:chgData name="Deepjyot Singh" userId="dcb697f747110e86" providerId="LiveId" clId="{0246E0D9-10B7-0B4E-AEF7-154E18801B96}" dt="2021-05-16T06:10:39.949" v="136" actId="1035"/>
          <ac:graphicFrameMkLst>
            <pc:docMk/>
            <pc:sldMk cId="4009277347" sldId="296"/>
            <ac:graphicFrameMk id="4" creationId="{00000000-0000-0000-0000-000000000000}"/>
          </ac:graphicFrameMkLst>
        </pc:graphicFrameChg>
      </pc:sldChg>
      <pc:sldChg chg="addSp delSp modSp add mod ord modTransition modClrScheme chgLayout">
        <pc:chgData name="Deepjyot Singh" userId="dcb697f747110e86" providerId="LiveId" clId="{0246E0D9-10B7-0B4E-AEF7-154E18801B96}" dt="2021-05-16T06:51:46.541" v="425" actId="20577"/>
        <pc:sldMkLst>
          <pc:docMk/>
          <pc:sldMk cId="3906884195" sldId="298"/>
        </pc:sldMkLst>
        <pc:spChg chg="mod">
          <ac:chgData name="Deepjyot Singh" userId="dcb697f747110e86" providerId="LiveId" clId="{0246E0D9-10B7-0B4E-AEF7-154E18801B96}" dt="2021-05-16T06:51:46.541" v="425" actId="20577"/>
          <ac:spMkLst>
            <pc:docMk/>
            <pc:sldMk cId="3906884195" sldId="298"/>
            <ac:spMk id="2" creationId="{00000000-0000-0000-0000-000000000000}"/>
          </ac:spMkLst>
        </pc:spChg>
        <pc:spChg chg="add del mod">
          <ac:chgData name="Deepjyot Singh" userId="dcb697f747110e86" providerId="LiveId" clId="{0246E0D9-10B7-0B4E-AEF7-154E18801B96}" dt="2021-05-16T06:21:29.477" v="154" actId="26606"/>
          <ac:spMkLst>
            <pc:docMk/>
            <pc:sldMk cId="3906884195" sldId="298"/>
            <ac:spMk id="3" creationId="{00000000-0000-0000-0000-000000000000}"/>
          </ac:spMkLst>
        </pc:spChg>
        <pc:spChg chg="add mod">
          <ac:chgData name="Deepjyot Singh" userId="dcb697f747110e86" providerId="LiveId" clId="{0246E0D9-10B7-0B4E-AEF7-154E18801B96}" dt="2021-05-16T06:21:29.477" v="154" actId="26606"/>
          <ac:spMkLst>
            <pc:docMk/>
            <pc:sldMk cId="3906884195" sldId="298"/>
            <ac:spMk id="9" creationId="{1BD5B575-E798-4A85-8DCD-0F8A2AF5116E}"/>
          </ac:spMkLst>
        </pc:spChg>
        <pc:spChg chg="add del mod">
          <ac:chgData name="Deepjyot Singh" userId="dcb697f747110e86" providerId="LiveId" clId="{0246E0D9-10B7-0B4E-AEF7-154E18801B96}" dt="2021-05-16T06:21:29.421" v="153" actId="26606"/>
          <ac:spMkLst>
            <pc:docMk/>
            <pc:sldMk cId="3906884195" sldId="298"/>
            <ac:spMk id="10" creationId="{C8A3AB95-EBE8-40B9-8940-2E03FD734422}"/>
          </ac:spMkLst>
        </pc:spChg>
        <pc:spChg chg="add del mod">
          <ac:chgData name="Deepjyot Singh" userId="dcb697f747110e86" providerId="LiveId" clId="{0246E0D9-10B7-0B4E-AEF7-154E18801B96}" dt="2021-05-16T06:21:29.421" v="153" actId="26606"/>
          <ac:spMkLst>
            <pc:docMk/>
            <pc:sldMk cId="3906884195" sldId="298"/>
            <ac:spMk id="12" creationId="{17184FA7-CA7D-430D-908F-41AD6A5EB082}"/>
          </ac:spMkLst>
        </pc:spChg>
        <pc:spChg chg="add del mod">
          <ac:chgData name="Deepjyot Singh" userId="dcb697f747110e86" providerId="LiveId" clId="{0246E0D9-10B7-0B4E-AEF7-154E18801B96}" dt="2021-05-16T06:21:29.421" v="153" actId="26606"/>
          <ac:spMkLst>
            <pc:docMk/>
            <pc:sldMk cId="3906884195" sldId="298"/>
            <ac:spMk id="14" creationId="{C1E9B6C4-873E-429F-BC60-3097BAD03E3E}"/>
          </ac:spMkLst>
        </pc:spChg>
        <pc:spChg chg="add del mod">
          <ac:chgData name="Deepjyot Singh" userId="dcb697f747110e86" providerId="LiveId" clId="{0246E0D9-10B7-0B4E-AEF7-154E18801B96}" dt="2021-05-16T06:21:29.421" v="153" actId="26606"/>
          <ac:spMkLst>
            <pc:docMk/>
            <pc:sldMk cId="3906884195" sldId="298"/>
            <ac:spMk id="16" creationId="{EE3BF7E8-5B38-49DA-82DC-3730D5EA76DA}"/>
          </ac:spMkLst>
        </pc:spChg>
        <pc:spChg chg="add del mod">
          <ac:chgData name="Deepjyot Singh" userId="dcb697f747110e86" providerId="LiveId" clId="{0246E0D9-10B7-0B4E-AEF7-154E18801B96}" dt="2021-05-16T06:21:29.421" v="153" actId="26606"/>
          <ac:spMkLst>
            <pc:docMk/>
            <pc:sldMk cId="3906884195" sldId="298"/>
            <ac:spMk id="18" creationId="{E9468708-6D39-4E85-8488-96AB9985A294}"/>
          </ac:spMkLst>
        </pc:spChg>
        <pc:graphicFrameChg chg="add del mod">
          <ac:chgData name="Deepjyot Singh" userId="dcb697f747110e86" providerId="LiveId" clId="{0246E0D9-10B7-0B4E-AEF7-154E18801B96}" dt="2021-05-16T06:21:29.421" v="153" actId="26606"/>
          <ac:graphicFrameMkLst>
            <pc:docMk/>
            <pc:sldMk cId="3906884195" sldId="298"/>
            <ac:graphicFrameMk id="5" creationId="{4D2CAAAB-D273-48D4-8029-D1DFE84DA88D}"/>
          </ac:graphicFrameMkLst>
        </pc:graphicFrameChg>
        <pc:graphicFrameChg chg="add mod">
          <ac:chgData name="Deepjyot Singh" userId="dcb697f747110e86" providerId="LiveId" clId="{0246E0D9-10B7-0B4E-AEF7-154E18801B96}" dt="2021-05-16T06:21:36.061" v="162" actId="1035"/>
          <ac:graphicFrameMkLst>
            <pc:docMk/>
            <pc:sldMk cId="3906884195" sldId="298"/>
            <ac:graphicFrameMk id="20" creationId="{43F59561-B7CA-4C7B-BDD8-3CD35249355C}"/>
          </ac:graphicFrameMkLst>
        </pc:graphicFrameChg>
        <pc:picChg chg="add del">
          <ac:chgData name="Deepjyot Singh" userId="dcb697f747110e86" providerId="LiveId" clId="{0246E0D9-10B7-0B4E-AEF7-154E18801B96}" dt="2021-05-16T06:21:29.421" v="153" actId="26606"/>
          <ac:picMkLst>
            <pc:docMk/>
            <pc:sldMk cId="3906884195" sldId="298"/>
            <ac:picMk id="6" creationId="{A97508B4-28B2-4CAC-B577-477C2B977D18}"/>
          </ac:picMkLst>
        </pc:picChg>
      </pc:sldChg>
      <pc:sldChg chg="addSp delSp modSp new mod ord modClrScheme chgLayout">
        <pc:chgData name="Deepjyot Singh" userId="dcb697f747110e86" providerId="LiveId" clId="{0246E0D9-10B7-0B4E-AEF7-154E18801B96}" dt="2021-05-16T06:09:52.043" v="70" actId="20577"/>
        <pc:sldMkLst>
          <pc:docMk/>
          <pc:sldMk cId="1115886675" sldId="10641"/>
        </pc:sldMkLst>
        <pc:spChg chg="del mod ord">
          <ac:chgData name="Deepjyot Singh" userId="dcb697f747110e86" providerId="LiveId" clId="{0246E0D9-10B7-0B4E-AEF7-154E18801B96}" dt="2021-05-16T06:09:24.875" v="5" actId="700"/>
          <ac:spMkLst>
            <pc:docMk/>
            <pc:sldMk cId="1115886675" sldId="10641"/>
            <ac:spMk id="2" creationId="{281499EE-46DA-E94D-B740-2C377EE5FB66}"/>
          </ac:spMkLst>
        </pc:spChg>
        <pc:spChg chg="del">
          <ac:chgData name="Deepjyot Singh" userId="dcb697f747110e86" providerId="LiveId" clId="{0246E0D9-10B7-0B4E-AEF7-154E18801B96}" dt="2021-05-16T06:09:24.875" v="5" actId="700"/>
          <ac:spMkLst>
            <pc:docMk/>
            <pc:sldMk cId="1115886675" sldId="10641"/>
            <ac:spMk id="3" creationId="{B2E8FF2F-9167-AB4B-99BD-ACD49CB228D1}"/>
          </ac:spMkLst>
        </pc:spChg>
        <pc:spChg chg="add mod ord">
          <ac:chgData name="Deepjyot Singh" userId="dcb697f747110e86" providerId="LiveId" clId="{0246E0D9-10B7-0B4E-AEF7-154E18801B96}" dt="2021-05-16T06:09:52.043" v="70" actId="20577"/>
          <ac:spMkLst>
            <pc:docMk/>
            <pc:sldMk cId="1115886675" sldId="10641"/>
            <ac:spMk id="4" creationId="{0320A6B3-E1EA-5248-8337-7EF371D4A3D4}"/>
          </ac:spMkLst>
        </pc:spChg>
      </pc:sldChg>
      <pc:sldChg chg="addSp delSp modSp add del mod modTransition modClrScheme chgLayout">
        <pc:chgData name="Deepjyot Singh" userId="dcb697f747110e86" providerId="LiveId" clId="{0246E0D9-10B7-0B4E-AEF7-154E18801B96}" dt="2021-05-16T06:52:33.885" v="426" actId="2696"/>
        <pc:sldMkLst>
          <pc:docMk/>
          <pc:sldMk cId="717509387" sldId="10642"/>
        </pc:sldMkLst>
        <pc:spChg chg="mod">
          <ac:chgData name="Deepjyot Singh" userId="dcb697f747110e86" providerId="LiveId" clId="{0246E0D9-10B7-0B4E-AEF7-154E18801B96}" dt="2021-05-16T06:29:58.781" v="189" actId="20577"/>
          <ac:spMkLst>
            <pc:docMk/>
            <pc:sldMk cId="717509387" sldId="10642"/>
            <ac:spMk id="2" creationId="{00000000-0000-0000-0000-000000000000}"/>
          </ac:spMkLst>
        </pc:spChg>
        <pc:spChg chg="add del mod">
          <ac:chgData name="Deepjyot Singh" userId="dcb697f747110e86" providerId="LiveId" clId="{0246E0D9-10B7-0B4E-AEF7-154E18801B96}" dt="2021-05-16T06:29:19.261" v="167" actId="26606"/>
          <ac:spMkLst>
            <pc:docMk/>
            <pc:sldMk cId="717509387" sldId="10642"/>
            <ac:spMk id="3" creationId="{00000000-0000-0000-0000-000000000000}"/>
          </ac:spMkLst>
        </pc:spChg>
        <pc:spChg chg="add del mod">
          <ac:chgData name="Deepjyot Singh" userId="dcb697f747110e86" providerId="LiveId" clId="{0246E0D9-10B7-0B4E-AEF7-154E18801B96}" dt="2021-05-16T06:29:19.203" v="166" actId="26606"/>
          <ac:spMkLst>
            <pc:docMk/>
            <pc:sldMk cId="717509387" sldId="10642"/>
            <ac:spMk id="9" creationId="{57504D9E-BDFE-4E63-A248-61A5243C6F7A}"/>
          </ac:spMkLst>
        </pc:spChg>
        <pc:spChg chg="add mod">
          <ac:chgData name="Deepjyot Singh" userId="dcb697f747110e86" providerId="LiveId" clId="{0246E0D9-10B7-0B4E-AEF7-154E18801B96}" dt="2021-05-16T06:29:53.886" v="183" actId="26606"/>
          <ac:spMkLst>
            <pc:docMk/>
            <pc:sldMk cId="717509387" sldId="10642"/>
            <ac:spMk id="11" creationId="{91890831-AA9D-469D-86BB-D5B1120171B1}"/>
          </ac:spMkLst>
        </pc:spChg>
        <pc:spChg chg="add del mod">
          <ac:chgData name="Deepjyot Singh" userId="dcb697f747110e86" providerId="LiveId" clId="{0246E0D9-10B7-0B4E-AEF7-154E18801B96}" dt="2021-05-16T06:29:42.776" v="176" actId="26606"/>
          <ac:spMkLst>
            <pc:docMk/>
            <pc:sldMk cId="717509387" sldId="10642"/>
            <ac:spMk id="17" creationId="{E7B5D6A4-C45C-4D48-92B9-90FB0BA91D1C}"/>
          </ac:spMkLst>
        </pc:spChg>
        <pc:spChg chg="add del mod">
          <ac:chgData name="Deepjyot Singh" userId="dcb697f747110e86" providerId="LiveId" clId="{0246E0D9-10B7-0B4E-AEF7-154E18801B96}" dt="2021-05-16T06:29:45.742" v="178" actId="26606"/>
          <ac:spMkLst>
            <pc:docMk/>
            <pc:sldMk cId="717509387" sldId="10642"/>
            <ac:spMk id="19" creationId="{AA641C70-9D6A-44EB-83AF-B690088AF90E}"/>
          </ac:spMkLst>
        </pc:spChg>
        <pc:spChg chg="add del mod">
          <ac:chgData name="Deepjyot Singh" userId="dcb697f747110e86" providerId="LiveId" clId="{0246E0D9-10B7-0B4E-AEF7-154E18801B96}" dt="2021-05-16T06:29:45.742" v="178" actId="26606"/>
          <ac:spMkLst>
            <pc:docMk/>
            <pc:sldMk cId="717509387" sldId="10642"/>
            <ac:spMk id="20" creationId="{81C87F16-03C6-4A7F-B33B-9C4223456BAF}"/>
          </ac:spMkLst>
        </pc:spChg>
        <pc:spChg chg="add del mod">
          <ac:chgData name="Deepjyot Singh" userId="dcb697f747110e86" providerId="LiveId" clId="{0246E0D9-10B7-0B4E-AEF7-154E18801B96}" dt="2021-05-16T06:29:51.286" v="180" actId="26606"/>
          <ac:spMkLst>
            <pc:docMk/>
            <pc:sldMk cId="717509387" sldId="10642"/>
            <ac:spMk id="22" creationId="{E7B5D6A4-C45C-4D48-92B9-90FB0BA91D1C}"/>
          </ac:spMkLst>
        </pc:spChg>
        <pc:spChg chg="add del mod">
          <ac:chgData name="Deepjyot Singh" userId="dcb697f747110e86" providerId="LiveId" clId="{0246E0D9-10B7-0B4E-AEF7-154E18801B96}" dt="2021-05-16T06:29:53.790" v="182" actId="26606"/>
          <ac:spMkLst>
            <pc:docMk/>
            <pc:sldMk cId="717509387" sldId="10642"/>
            <ac:spMk id="24" creationId="{81C87F16-03C6-4A7F-B33B-9C4223456BAF}"/>
          </ac:spMkLst>
        </pc:spChg>
        <pc:spChg chg="add del mod">
          <ac:chgData name="Deepjyot Singh" userId="dcb697f747110e86" providerId="LiveId" clId="{0246E0D9-10B7-0B4E-AEF7-154E18801B96}" dt="2021-05-16T06:29:53.790" v="182" actId="26606"/>
          <ac:spMkLst>
            <pc:docMk/>
            <pc:sldMk cId="717509387" sldId="10642"/>
            <ac:spMk id="25" creationId="{AA641C70-9D6A-44EB-83AF-B690088AF90E}"/>
          </ac:spMkLst>
        </pc:spChg>
        <pc:spChg chg="add mod">
          <ac:chgData name="Deepjyot Singh" userId="dcb697f747110e86" providerId="LiveId" clId="{0246E0D9-10B7-0B4E-AEF7-154E18801B96}" dt="2021-05-16T06:29:53.886" v="183" actId="26606"/>
          <ac:spMkLst>
            <pc:docMk/>
            <pc:sldMk cId="717509387" sldId="10642"/>
            <ac:spMk id="27" creationId="{E7B5D6A4-C45C-4D48-92B9-90FB0BA91D1C}"/>
          </ac:spMkLst>
        </pc:spChg>
        <pc:graphicFrameChg chg="add del mod">
          <ac:chgData name="Deepjyot Singh" userId="dcb697f747110e86" providerId="LiveId" clId="{0246E0D9-10B7-0B4E-AEF7-154E18801B96}" dt="2021-05-16T06:29:19.203" v="166" actId="26606"/>
          <ac:graphicFrameMkLst>
            <pc:docMk/>
            <pc:sldMk cId="717509387" sldId="10642"/>
            <ac:graphicFrameMk id="5" creationId="{172CF3C7-8B4D-4698-988B-D684FF0ACDD8}"/>
          </ac:graphicFrameMkLst>
        </pc:graphicFrameChg>
        <pc:graphicFrameChg chg="add mod modGraphic">
          <ac:chgData name="Deepjyot Singh" userId="dcb697f747110e86" providerId="LiveId" clId="{0246E0D9-10B7-0B4E-AEF7-154E18801B96}" dt="2021-05-16T06:36:15.509" v="341" actId="20577"/>
          <ac:graphicFrameMkLst>
            <pc:docMk/>
            <pc:sldMk cId="717509387" sldId="10642"/>
            <ac:graphicFrameMk id="12" creationId="{8A7EA672-7124-44C4-A938-19FE83A54C97}"/>
          </ac:graphicFrameMkLst>
        </pc:graphicFrameChg>
      </pc:sldChg>
      <pc:sldChg chg="addSp delSp modSp new mod ord modClrScheme chgLayout">
        <pc:chgData name="Deepjyot Singh" userId="dcb697f747110e86" providerId="LiveId" clId="{0246E0D9-10B7-0B4E-AEF7-154E18801B96}" dt="2021-05-16T06:51:34.622" v="411" actId="20578"/>
        <pc:sldMkLst>
          <pc:docMk/>
          <pc:sldMk cId="4089469206" sldId="10643"/>
        </pc:sldMkLst>
        <pc:spChg chg="del mod ord">
          <ac:chgData name="Deepjyot Singh" userId="dcb697f747110e86" providerId="LiveId" clId="{0246E0D9-10B7-0B4E-AEF7-154E18801B96}" dt="2021-05-16T06:40:11.991" v="343" actId="700"/>
          <ac:spMkLst>
            <pc:docMk/>
            <pc:sldMk cId="4089469206" sldId="10643"/>
            <ac:spMk id="2" creationId="{12579883-5D7E-764A-A1B4-0A09711BE8A1}"/>
          </ac:spMkLst>
        </pc:spChg>
        <pc:spChg chg="del mod ord">
          <ac:chgData name="Deepjyot Singh" userId="dcb697f747110e86" providerId="LiveId" clId="{0246E0D9-10B7-0B4E-AEF7-154E18801B96}" dt="2021-05-16T06:40:11.991" v="343" actId="700"/>
          <ac:spMkLst>
            <pc:docMk/>
            <pc:sldMk cId="4089469206" sldId="10643"/>
            <ac:spMk id="3" creationId="{7F68B1AD-19CF-E446-B569-55EDAE021F28}"/>
          </ac:spMkLst>
        </pc:spChg>
        <pc:spChg chg="mod ord">
          <ac:chgData name="Deepjyot Singh" userId="dcb697f747110e86" providerId="LiveId" clId="{0246E0D9-10B7-0B4E-AEF7-154E18801B96}" dt="2021-05-16T06:40:11.991" v="343" actId="700"/>
          <ac:spMkLst>
            <pc:docMk/>
            <pc:sldMk cId="4089469206" sldId="10643"/>
            <ac:spMk id="4" creationId="{68E67D56-E4FA-5241-9031-4E43E30C14F6}"/>
          </ac:spMkLst>
        </pc:spChg>
        <pc:spChg chg="del mod ord">
          <ac:chgData name="Deepjyot Singh" userId="dcb697f747110e86" providerId="LiveId" clId="{0246E0D9-10B7-0B4E-AEF7-154E18801B96}" dt="2021-05-16T06:40:11.991" v="343" actId="700"/>
          <ac:spMkLst>
            <pc:docMk/>
            <pc:sldMk cId="4089469206" sldId="10643"/>
            <ac:spMk id="5" creationId="{56C774F7-EA1C-D64D-A0FD-8A8D53D69C57}"/>
          </ac:spMkLst>
        </pc:spChg>
        <pc:spChg chg="add mod ord">
          <ac:chgData name="Deepjyot Singh" userId="dcb697f747110e86" providerId="LiveId" clId="{0246E0D9-10B7-0B4E-AEF7-154E18801B96}" dt="2021-05-16T06:51:13.962" v="410" actId="20577"/>
          <ac:spMkLst>
            <pc:docMk/>
            <pc:sldMk cId="4089469206" sldId="10643"/>
            <ac:spMk id="6" creationId="{71C23E06-4303-2F4B-BF6C-67E922982D92}"/>
          </ac:spMkLst>
        </pc:spChg>
        <pc:spChg chg="add mod ord">
          <ac:chgData name="Deepjyot Singh" userId="dcb697f747110e86" providerId="LiveId" clId="{0246E0D9-10B7-0B4E-AEF7-154E18801B96}" dt="2021-05-16T06:40:11.991" v="343" actId="700"/>
          <ac:spMkLst>
            <pc:docMk/>
            <pc:sldMk cId="4089469206" sldId="10643"/>
            <ac:spMk id="7" creationId="{834C2ED7-844E-AD48-98B6-191F426B3ACE}"/>
          </ac:spMkLst>
        </pc:spChg>
        <pc:spChg chg="add mod ord">
          <ac:chgData name="Deepjyot Singh" userId="dcb697f747110e86" providerId="LiveId" clId="{0246E0D9-10B7-0B4E-AEF7-154E18801B96}" dt="2021-05-16T06:40:11.991" v="343" actId="700"/>
          <ac:spMkLst>
            <pc:docMk/>
            <pc:sldMk cId="4089469206" sldId="10643"/>
            <ac:spMk id="8" creationId="{98F304FA-C61F-E745-975D-EBF5FDEF5757}"/>
          </ac:spMkLst>
        </pc:spChg>
        <pc:spChg chg="add mod ord">
          <ac:chgData name="Deepjyot Singh" userId="dcb697f747110e86" providerId="LiveId" clId="{0246E0D9-10B7-0B4E-AEF7-154E18801B96}" dt="2021-05-16T06:40:11.991" v="343" actId="700"/>
          <ac:spMkLst>
            <pc:docMk/>
            <pc:sldMk cId="4089469206" sldId="10643"/>
            <ac:spMk id="9" creationId="{4FD976A3-2AFE-C64F-83A8-BB4FE456A7F6}"/>
          </ac:spMkLst>
        </pc:spChg>
        <pc:spChg chg="add del mod ord">
          <ac:chgData name="Deepjyot Singh" userId="dcb697f747110e86" providerId="LiveId" clId="{0246E0D9-10B7-0B4E-AEF7-154E18801B96}" dt="2021-05-16T06:40:15.095" v="344" actId="478"/>
          <ac:spMkLst>
            <pc:docMk/>
            <pc:sldMk cId="4089469206" sldId="10643"/>
            <ac:spMk id="10" creationId="{06CAF879-5A12-2C4B-9C17-5885BF878610}"/>
          </ac:spMkLst>
        </pc:spChg>
        <pc:spChg chg="add del mod ord">
          <ac:chgData name="Deepjyot Singh" userId="dcb697f747110e86" providerId="LiveId" clId="{0246E0D9-10B7-0B4E-AEF7-154E18801B96}" dt="2021-05-16T06:40:18.451" v="345" actId="478"/>
          <ac:spMkLst>
            <pc:docMk/>
            <pc:sldMk cId="4089469206" sldId="10643"/>
            <ac:spMk id="11" creationId="{C910942D-77DB-A54E-81D9-0CC0CB1132F9}"/>
          </ac:spMkLst>
        </pc:spChg>
        <pc:picChg chg="add mod">
          <ac:chgData name="Deepjyot Singh" userId="dcb697f747110e86" providerId="LiveId" clId="{0246E0D9-10B7-0B4E-AEF7-154E18801B96}" dt="2021-05-16T06:49:55.792" v="367" actId="1076"/>
          <ac:picMkLst>
            <pc:docMk/>
            <pc:sldMk cId="4089469206" sldId="10643"/>
            <ac:picMk id="12" creationId="{25B4020B-55FB-8148-91E0-DF6F741D3300}"/>
          </ac:picMkLst>
        </pc:picChg>
        <pc:picChg chg="add del mod">
          <ac:chgData name="Deepjyot Singh" userId="dcb697f747110e86" providerId="LiveId" clId="{0246E0D9-10B7-0B4E-AEF7-154E18801B96}" dt="2021-05-16T06:43:52.257" v="351" actId="478"/>
          <ac:picMkLst>
            <pc:docMk/>
            <pc:sldMk cId="4089469206" sldId="10643"/>
            <ac:picMk id="13" creationId="{66AED2A3-0F90-BF42-B2A0-AB23EC0A7D6F}"/>
          </ac:picMkLst>
        </pc:picChg>
        <pc:picChg chg="add mod">
          <ac:chgData name="Deepjyot Singh" userId="dcb697f747110e86" providerId="LiveId" clId="{0246E0D9-10B7-0B4E-AEF7-154E18801B96}" dt="2021-05-16T06:44:35.571" v="357" actId="1076"/>
          <ac:picMkLst>
            <pc:docMk/>
            <pc:sldMk cId="4089469206" sldId="10643"/>
            <ac:picMk id="14" creationId="{88800A7F-059A-BD45-9589-B08A36A5CEE6}"/>
          </ac:picMkLst>
        </pc:picChg>
        <pc:picChg chg="add mod">
          <ac:chgData name="Deepjyot Singh" userId="dcb697f747110e86" providerId="LiveId" clId="{0246E0D9-10B7-0B4E-AEF7-154E18801B96}" dt="2021-05-16T06:44:31.986" v="356" actId="1076"/>
          <ac:picMkLst>
            <pc:docMk/>
            <pc:sldMk cId="4089469206" sldId="10643"/>
            <ac:picMk id="15" creationId="{80EEF225-B240-FB4A-9231-72086C8751FF}"/>
          </ac:picMkLst>
        </pc:picChg>
        <pc:picChg chg="add mod">
          <ac:chgData name="Deepjyot Singh" userId="dcb697f747110e86" providerId="LiveId" clId="{0246E0D9-10B7-0B4E-AEF7-154E18801B96}" dt="2021-05-16T06:46:13.077" v="360" actId="1076"/>
          <ac:picMkLst>
            <pc:docMk/>
            <pc:sldMk cId="4089469206" sldId="10643"/>
            <ac:picMk id="16" creationId="{23700C98-3900-7147-B04D-862067ED0E12}"/>
          </ac:picMkLst>
        </pc:picChg>
        <pc:picChg chg="add mod">
          <ac:chgData name="Deepjyot Singh" userId="dcb697f747110e86" providerId="LiveId" clId="{0246E0D9-10B7-0B4E-AEF7-154E18801B96}" dt="2021-05-16T06:47:58.622" v="363" actId="1076"/>
          <ac:picMkLst>
            <pc:docMk/>
            <pc:sldMk cId="4089469206" sldId="10643"/>
            <ac:picMk id="17" creationId="{267B013C-2DCE-294A-B015-152B72A2C39F}"/>
          </ac:picMkLst>
        </pc:picChg>
        <pc:picChg chg="add mod">
          <ac:chgData name="Deepjyot Singh" userId="dcb697f747110e86" providerId="LiveId" clId="{0246E0D9-10B7-0B4E-AEF7-154E18801B96}" dt="2021-05-16T06:50:00.570" v="376" actId="1035"/>
          <ac:picMkLst>
            <pc:docMk/>
            <pc:sldMk cId="4089469206" sldId="10643"/>
            <ac:picMk id="18" creationId="{A83D479B-5A4C-3343-BB5E-FA34199683CE}"/>
          </ac:picMkLst>
        </pc:picChg>
      </pc:sldChg>
    </pc:docChg>
  </pc:docChgLst>
  <pc:docChgLst>
    <pc:chgData name="Pushkar" userId="S::96pushkar_gmail.com#ext#@devupconforg2.onmicrosoft.com::6f0e2513-d33b-4dee-90b7-270615417fff" providerId="AD" clId="Web-{A3FA025F-BC93-41E3-8961-FEAFE846A1C7}"/>
    <pc:docChg chg="modSld sldOrd">
      <pc:chgData name="Pushkar" userId="S::96pushkar_gmail.com#ext#@devupconforg2.onmicrosoft.com::6f0e2513-d33b-4dee-90b7-270615417fff" providerId="AD" clId="Web-{A3FA025F-BC93-41E3-8961-FEAFE846A1C7}" dt="2021-05-16T01:26:52.867" v="9" actId="20577"/>
      <pc:docMkLst>
        <pc:docMk/>
      </pc:docMkLst>
      <pc:sldChg chg="modSp ord">
        <pc:chgData name="Pushkar" userId="S::96pushkar_gmail.com#ext#@devupconforg2.onmicrosoft.com::6f0e2513-d33b-4dee-90b7-270615417fff" providerId="AD" clId="Web-{A3FA025F-BC93-41E3-8961-FEAFE846A1C7}" dt="2021-05-16T01:26:52.867" v="9" actId="20577"/>
        <pc:sldMkLst>
          <pc:docMk/>
          <pc:sldMk cId="0" sldId="267"/>
        </pc:sldMkLst>
        <pc:spChg chg="mod">
          <ac:chgData name="Pushkar" userId="S::96pushkar_gmail.com#ext#@devupconforg2.onmicrosoft.com::6f0e2513-d33b-4dee-90b7-270615417fff" providerId="AD" clId="Web-{A3FA025F-BC93-41E3-8961-FEAFE846A1C7}" dt="2021-05-16T01:26:32.898" v="2" actId="20577"/>
          <ac:spMkLst>
            <pc:docMk/>
            <pc:sldMk cId="0" sldId="267"/>
            <ac:spMk id="238" creationId="{00000000-0000-0000-0000-000000000000}"/>
          </ac:spMkLst>
        </pc:spChg>
        <pc:spChg chg="mod">
          <ac:chgData name="Pushkar" userId="S::96pushkar_gmail.com#ext#@devupconforg2.onmicrosoft.com::6f0e2513-d33b-4dee-90b7-270615417fff" providerId="AD" clId="Web-{A3FA025F-BC93-41E3-8961-FEAFE846A1C7}" dt="2021-05-16T01:26:43.726" v="7" actId="20577"/>
          <ac:spMkLst>
            <pc:docMk/>
            <pc:sldMk cId="0" sldId="267"/>
            <ac:spMk id="242" creationId="{00000000-0000-0000-0000-000000000000}"/>
          </ac:spMkLst>
        </pc:spChg>
        <pc:spChg chg="mod">
          <ac:chgData name="Pushkar" userId="S::96pushkar_gmail.com#ext#@devupconforg2.onmicrosoft.com::6f0e2513-d33b-4dee-90b7-270615417fff" providerId="AD" clId="Web-{A3FA025F-BC93-41E3-8961-FEAFE846A1C7}" dt="2021-05-16T01:26:52.867" v="9" actId="20577"/>
          <ac:spMkLst>
            <pc:docMk/>
            <pc:sldMk cId="0" sldId="267"/>
            <ac:spMk id="245" creationId="{00000000-0000-0000-0000-000000000000}"/>
          </ac:spMkLst>
        </pc:spChg>
      </pc:sldChg>
    </pc:docChg>
  </pc:docChgLst>
  <pc:docChgLst>
    <pc:chgData name="Fatima" userId="S::ftisseverasinghe_gmail.com#ext#@devupconforg2.onmicrosoft.com::5b074e77-52cd-43cf-b1b0-117a5cac897b" providerId="AD" clId="Web-{1EB528E4-D67B-408C-9435-3907F9B92963}"/>
    <pc:docChg chg="addSld delSld modSld sldOrd">
      <pc:chgData name="Fatima" userId="S::ftisseverasinghe_gmail.com#ext#@devupconforg2.onmicrosoft.com::5b074e77-52cd-43cf-b1b0-117a5cac897b" providerId="AD" clId="Web-{1EB528E4-D67B-408C-9435-3907F9B92963}" dt="2021-05-15T21:11:06.207" v="245" actId="14100"/>
      <pc:docMkLst>
        <pc:docMk/>
      </pc:docMkLst>
      <pc:sldChg chg="addSp delSp modSp">
        <pc:chgData name="Fatima" userId="S::ftisseverasinghe_gmail.com#ext#@devupconforg2.onmicrosoft.com::5b074e77-52cd-43cf-b1b0-117a5cac897b" providerId="AD" clId="Web-{1EB528E4-D67B-408C-9435-3907F9B92963}" dt="2021-05-15T21:01:41.225" v="138" actId="20577"/>
        <pc:sldMkLst>
          <pc:docMk/>
          <pc:sldMk cId="1786893396" sldId="10625"/>
        </pc:sldMkLst>
        <pc:spChg chg="mod">
          <ac:chgData name="Fatima" userId="S::ftisseverasinghe_gmail.com#ext#@devupconforg2.onmicrosoft.com::5b074e77-52cd-43cf-b1b0-117a5cac897b" providerId="AD" clId="Web-{1EB528E4-D67B-408C-9435-3907F9B92963}" dt="2021-05-15T21:01:41.225" v="138" actId="20577"/>
          <ac:spMkLst>
            <pc:docMk/>
            <pc:sldMk cId="1786893396" sldId="10625"/>
            <ac:spMk id="2" creationId="{C8E412BB-4C52-4248-8844-2E447CD58618}"/>
          </ac:spMkLst>
        </pc:spChg>
        <pc:spChg chg="del mod">
          <ac:chgData name="Fatima" userId="S::ftisseverasinghe_gmail.com#ext#@devupconforg2.onmicrosoft.com::5b074e77-52cd-43cf-b1b0-117a5cac897b" providerId="AD" clId="Web-{1EB528E4-D67B-408C-9435-3907F9B92963}" dt="2021-05-15T20:59:01.675" v="105"/>
          <ac:spMkLst>
            <pc:docMk/>
            <pc:sldMk cId="1786893396" sldId="10625"/>
            <ac:spMk id="3" creationId="{18F148FD-C706-6740-AB38-5455211202DC}"/>
          </ac:spMkLst>
        </pc:spChg>
        <pc:picChg chg="add mod ord">
          <ac:chgData name="Fatima" userId="S::ftisseverasinghe_gmail.com#ext#@devupconforg2.onmicrosoft.com::5b074e77-52cd-43cf-b1b0-117a5cac897b" providerId="AD" clId="Web-{1EB528E4-D67B-408C-9435-3907F9B92963}" dt="2021-05-15T21:00:30.599" v="122" actId="14100"/>
          <ac:picMkLst>
            <pc:docMk/>
            <pc:sldMk cId="1786893396" sldId="10625"/>
            <ac:picMk id="4" creationId="{D2D28B4D-FDA9-41B6-9B63-2825946F266D}"/>
          </ac:picMkLst>
        </pc:picChg>
      </pc:sldChg>
      <pc:sldChg chg="addSp delSp modSp">
        <pc:chgData name="Fatima" userId="S::ftisseverasinghe_gmail.com#ext#@devupconforg2.onmicrosoft.com::5b074e77-52cd-43cf-b1b0-117a5cac897b" providerId="AD" clId="Web-{1EB528E4-D67B-408C-9435-3907F9B92963}" dt="2021-05-15T21:11:06.207" v="245" actId="14100"/>
        <pc:sldMkLst>
          <pc:docMk/>
          <pc:sldMk cId="1571308349" sldId="10630"/>
        </pc:sldMkLst>
        <pc:picChg chg="add del mod">
          <ac:chgData name="Fatima" userId="S::ftisseverasinghe_gmail.com#ext#@devupconforg2.onmicrosoft.com::5b074e77-52cd-43cf-b1b0-117a5cac897b" providerId="AD" clId="Web-{1EB528E4-D67B-408C-9435-3907F9B92963}" dt="2021-05-15T20:42:29" v="5"/>
          <ac:picMkLst>
            <pc:docMk/>
            <pc:sldMk cId="1571308349" sldId="10630"/>
            <ac:picMk id="3" creationId="{BD166131-9C41-4139-B1F4-74FCCD875787}"/>
          </ac:picMkLst>
        </pc:picChg>
        <pc:picChg chg="add mod">
          <ac:chgData name="Fatima" userId="S::ftisseverasinghe_gmail.com#ext#@devupconforg2.onmicrosoft.com::5b074e77-52cd-43cf-b1b0-117a5cac897b" providerId="AD" clId="Web-{1EB528E4-D67B-408C-9435-3907F9B92963}" dt="2021-05-15T21:11:06.207" v="245" actId="14100"/>
          <ac:picMkLst>
            <pc:docMk/>
            <pc:sldMk cId="1571308349" sldId="10630"/>
            <ac:picMk id="4" creationId="{299AAA59-404C-4C7A-A47E-D62624F6A24C}"/>
          </ac:picMkLst>
        </pc:picChg>
      </pc:sldChg>
      <pc:sldChg chg="addSp delSp modSp add mod replId modClrScheme modShow chgLayout">
        <pc:chgData name="Fatima" userId="S::ftisseverasinghe_gmail.com#ext#@devupconforg2.onmicrosoft.com::5b074e77-52cd-43cf-b1b0-117a5cac897b" providerId="AD" clId="Web-{1EB528E4-D67B-408C-9435-3907F9B92963}" dt="2021-05-15T20:53:23.715" v="79" actId="14100"/>
        <pc:sldMkLst>
          <pc:docMk/>
          <pc:sldMk cId="736769269" sldId="10635"/>
        </pc:sldMkLst>
        <pc:spChg chg="mod ord">
          <ac:chgData name="Fatima" userId="S::ftisseverasinghe_gmail.com#ext#@devupconforg2.onmicrosoft.com::5b074e77-52cd-43cf-b1b0-117a5cac897b" providerId="AD" clId="Web-{1EB528E4-D67B-408C-9435-3907F9B92963}" dt="2021-05-15T20:50:51.353" v="33" actId="20577"/>
          <ac:spMkLst>
            <pc:docMk/>
            <pc:sldMk cId="736769269" sldId="10635"/>
            <ac:spMk id="2" creationId="{DD85CA2B-07D4-F44A-B01C-F879BD25DCCC}"/>
          </ac:spMkLst>
        </pc:spChg>
        <pc:spChg chg="del mod ord">
          <ac:chgData name="Fatima" userId="S::ftisseverasinghe_gmail.com#ext#@devupconforg2.onmicrosoft.com::5b074e77-52cd-43cf-b1b0-117a5cac897b" providerId="AD" clId="Web-{1EB528E4-D67B-408C-9435-3907F9B92963}" dt="2021-05-15T20:51:27.854" v="39"/>
          <ac:spMkLst>
            <pc:docMk/>
            <pc:sldMk cId="736769269" sldId="10635"/>
            <ac:spMk id="3" creationId="{B3011B46-AEDD-0845-AAF3-FC440A76A4DD}"/>
          </ac:spMkLst>
        </pc:spChg>
        <pc:spChg chg="add mod ord">
          <ac:chgData name="Fatima" userId="S::ftisseverasinghe_gmail.com#ext#@devupconforg2.onmicrosoft.com::5b074e77-52cd-43cf-b1b0-117a5cac897b" providerId="AD" clId="Web-{1EB528E4-D67B-408C-9435-3907F9B92963}" dt="2021-05-15T20:53:23.715" v="79" actId="14100"/>
          <ac:spMkLst>
            <pc:docMk/>
            <pc:sldMk cId="736769269" sldId="10635"/>
            <ac:spMk id="4" creationId="{A73331A8-3D3C-481C-8A9F-D31FDE6FA6C6}"/>
          </ac:spMkLst>
        </pc:spChg>
        <pc:spChg chg="mod ord">
          <ac:chgData name="Fatima" userId="S::ftisseverasinghe_gmail.com#ext#@devupconforg2.onmicrosoft.com::5b074e77-52cd-43cf-b1b0-117a5cac897b" providerId="AD" clId="Web-{1EB528E4-D67B-408C-9435-3907F9B92963}" dt="2021-05-15T20:49:21.726" v="20"/>
          <ac:spMkLst>
            <pc:docMk/>
            <pc:sldMk cId="736769269" sldId="10635"/>
            <ac:spMk id="5" creationId="{98AE0B52-025F-3043-B7BC-A53523008575}"/>
          </ac:spMkLst>
        </pc:spChg>
        <pc:spChg chg="add mod ord">
          <ac:chgData name="Fatima" userId="S::ftisseverasinghe_gmail.com#ext#@devupconforg2.onmicrosoft.com::5b074e77-52cd-43cf-b1b0-117a5cac897b" providerId="AD" clId="Web-{1EB528E4-D67B-408C-9435-3907F9B92963}" dt="2021-05-15T20:49:21.726" v="20"/>
          <ac:spMkLst>
            <pc:docMk/>
            <pc:sldMk cId="736769269" sldId="10635"/>
            <ac:spMk id="6" creationId="{C729ECEF-CD09-43BF-B64C-C9738B0EF033}"/>
          </ac:spMkLst>
        </pc:spChg>
        <pc:spChg chg="add del mod ord">
          <ac:chgData name="Fatima" userId="S::ftisseverasinghe_gmail.com#ext#@devupconforg2.onmicrosoft.com::5b074e77-52cd-43cf-b1b0-117a5cac897b" providerId="AD" clId="Web-{1EB528E4-D67B-408C-9435-3907F9B92963}" dt="2021-05-15T20:51:49.292" v="40"/>
          <ac:spMkLst>
            <pc:docMk/>
            <pc:sldMk cId="736769269" sldId="10635"/>
            <ac:spMk id="7" creationId="{F12CA364-6FFF-4801-B612-2FC515C0AB8E}"/>
          </ac:spMkLst>
        </pc:spChg>
        <pc:picChg chg="add mod ord">
          <ac:chgData name="Fatima" userId="S::ftisseverasinghe_gmail.com#ext#@devupconforg2.onmicrosoft.com::5b074e77-52cd-43cf-b1b0-117a5cac897b" providerId="AD" clId="Web-{1EB528E4-D67B-408C-9435-3907F9B92963}" dt="2021-05-15T20:51:27.854" v="39"/>
          <ac:picMkLst>
            <pc:docMk/>
            <pc:sldMk cId="736769269" sldId="10635"/>
            <ac:picMk id="8" creationId="{7017FDF6-A5AD-4883-8212-C746B1BB5D31}"/>
          </ac:picMkLst>
        </pc:picChg>
        <pc:picChg chg="add mod ord">
          <ac:chgData name="Fatima" userId="S::ftisseverasinghe_gmail.com#ext#@devupconforg2.onmicrosoft.com::5b074e77-52cd-43cf-b1b0-117a5cac897b" providerId="AD" clId="Web-{1EB528E4-D67B-408C-9435-3907F9B92963}" dt="2021-05-15T20:51:49.292" v="40"/>
          <ac:picMkLst>
            <pc:docMk/>
            <pc:sldMk cId="736769269" sldId="10635"/>
            <ac:picMk id="9" creationId="{525D4AE5-C4BC-4A0D-8D8D-823183A5C6BA}"/>
          </ac:picMkLst>
        </pc:picChg>
      </pc:sldChg>
      <pc:sldChg chg="addSp delSp modSp new del">
        <pc:chgData name="Fatima" userId="S::ftisseverasinghe_gmail.com#ext#@devupconforg2.onmicrosoft.com::5b074e77-52cd-43cf-b1b0-117a5cac897b" providerId="AD" clId="Web-{1EB528E4-D67B-408C-9435-3907F9B92963}" dt="2021-05-15T20:43:58.095" v="8"/>
        <pc:sldMkLst>
          <pc:docMk/>
          <pc:sldMk cId="2259278125" sldId="10635"/>
        </pc:sldMkLst>
        <pc:picChg chg="add del mod">
          <ac:chgData name="Fatima" userId="S::ftisseverasinghe_gmail.com#ext#@devupconforg2.onmicrosoft.com::5b074e77-52cd-43cf-b1b0-117a5cac897b" providerId="AD" clId="Web-{1EB528E4-D67B-408C-9435-3907F9B92963}" dt="2021-05-15T20:43:24.626" v="7"/>
          <ac:picMkLst>
            <pc:docMk/>
            <pc:sldMk cId="2259278125" sldId="10635"/>
            <ac:picMk id="3" creationId="{A2AF5436-E574-4145-897F-C819049148ED}"/>
          </ac:picMkLst>
        </pc:picChg>
      </pc:sldChg>
      <pc:sldChg chg="addSp delSp modSp add replId">
        <pc:chgData name="Fatima" userId="S::ftisseverasinghe_gmail.com#ext#@devupconforg2.onmicrosoft.com::5b074e77-52cd-43cf-b1b0-117a5cac897b" providerId="AD" clId="Web-{1EB528E4-D67B-408C-9435-3907F9B92963}" dt="2021-05-15T20:57:50.518" v="102" actId="20577"/>
        <pc:sldMkLst>
          <pc:docMk/>
          <pc:sldMk cId="1442262774" sldId="10636"/>
        </pc:sldMkLst>
        <pc:spChg chg="mod">
          <ac:chgData name="Fatima" userId="S::ftisseverasinghe_gmail.com#ext#@devupconforg2.onmicrosoft.com::5b074e77-52cd-43cf-b1b0-117a5cac897b" providerId="AD" clId="Web-{1EB528E4-D67B-408C-9435-3907F9B92963}" dt="2021-05-15T20:57:50.518" v="102" actId="20577"/>
          <ac:spMkLst>
            <pc:docMk/>
            <pc:sldMk cId="1442262774" sldId="10636"/>
            <ac:spMk id="2" creationId="{DD85CA2B-07D4-F44A-B01C-F879BD25DCCC}"/>
          </ac:spMkLst>
        </pc:spChg>
        <pc:spChg chg="mod">
          <ac:chgData name="Fatima" userId="S::ftisseverasinghe_gmail.com#ext#@devupconforg2.onmicrosoft.com::5b074e77-52cd-43cf-b1b0-117a5cac897b" providerId="AD" clId="Web-{1EB528E4-D67B-408C-9435-3907F9B92963}" dt="2021-05-15T20:57:18.002" v="98" actId="14100"/>
          <ac:spMkLst>
            <pc:docMk/>
            <pc:sldMk cId="1442262774" sldId="10636"/>
            <ac:spMk id="4" creationId="{A73331A8-3D3C-481C-8A9F-D31FDE6FA6C6}"/>
          </ac:spMkLst>
        </pc:spChg>
        <pc:spChg chg="add del mod">
          <ac:chgData name="Fatima" userId="S::ftisseverasinghe_gmail.com#ext#@devupconforg2.onmicrosoft.com::5b074e77-52cd-43cf-b1b0-117a5cac897b" providerId="AD" clId="Web-{1EB528E4-D67B-408C-9435-3907F9B92963}" dt="2021-05-15T20:55:28.561" v="82"/>
          <ac:spMkLst>
            <pc:docMk/>
            <pc:sldMk cId="1442262774" sldId="10636"/>
            <ac:spMk id="7" creationId="{2506C508-208A-4C44-9619-7A10E702B149}"/>
          </ac:spMkLst>
        </pc:spChg>
        <pc:spChg chg="add del mod">
          <ac:chgData name="Fatima" userId="S::ftisseverasinghe_gmail.com#ext#@devupconforg2.onmicrosoft.com::5b074e77-52cd-43cf-b1b0-117a5cac897b" providerId="AD" clId="Web-{1EB528E4-D67B-408C-9435-3907F9B92963}" dt="2021-05-15T20:56:12.187" v="86"/>
          <ac:spMkLst>
            <pc:docMk/>
            <pc:sldMk cId="1442262774" sldId="10636"/>
            <ac:spMk id="13" creationId="{20D153D7-EA9E-4B08-90FA-45EFD44A1943}"/>
          </ac:spMkLst>
        </pc:spChg>
        <pc:picChg chg="del">
          <ac:chgData name="Fatima" userId="S::ftisseverasinghe_gmail.com#ext#@devupconforg2.onmicrosoft.com::5b074e77-52cd-43cf-b1b0-117a5cac897b" providerId="AD" clId="Web-{1EB528E4-D67B-408C-9435-3907F9B92963}" dt="2021-05-15T20:55:24.468" v="81"/>
          <ac:picMkLst>
            <pc:docMk/>
            <pc:sldMk cId="1442262774" sldId="10636"/>
            <ac:picMk id="8" creationId="{7017FDF6-A5AD-4883-8212-C746B1BB5D31}"/>
          </ac:picMkLst>
        </pc:picChg>
        <pc:picChg chg="del">
          <ac:chgData name="Fatima" userId="S::ftisseverasinghe_gmail.com#ext#@devupconforg2.onmicrosoft.com::5b074e77-52cd-43cf-b1b0-117a5cac897b" providerId="AD" clId="Web-{1EB528E4-D67B-408C-9435-3907F9B92963}" dt="2021-05-15T20:56:08.218" v="85"/>
          <ac:picMkLst>
            <pc:docMk/>
            <pc:sldMk cId="1442262774" sldId="10636"/>
            <ac:picMk id="9" creationId="{525D4AE5-C4BC-4A0D-8D8D-823183A5C6BA}"/>
          </ac:picMkLst>
        </pc:picChg>
        <pc:picChg chg="add mod ord">
          <ac:chgData name="Fatima" userId="S::ftisseverasinghe_gmail.com#ext#@devupconforg2.onmicrosoft.com::5b074e77-52cd-43cf-b1b0-117a5cac897b" providerId="AD" clId="Web-{1EB528E4-D67B-408C-9435-3907F9B92963}" dt="2021-05-15T20:55:28.561" v="82"/>
          <ac:picMkLst>
            <pc:docMk/>
            <pc:sldMk cId="1442262774" sldId="10636"/>
            <ac:picMk id="10" creationId="{71287716-946E-4005-9336-454383E3092C}"/>
          </ac:picMkLst>
        </pc:picChg>
        <pc:picChg chg="add del mod">
          <ac:chgData name="Fatima" userId="S::ftisseverasinghe_gmail.com#ext#@devupconforg2.onmicrosoft.com::5b074e77-52cd-43cf-b1b0-117a5cac897b" providerId="AD" clId="Web-{1EB528E4-D67B-408C-9435-3907F9B92963}" dt="2021-05-15T20:56:05.453" v="84"/>
          <ac:picMkLst>
            <pc:docMk/>
            <pc:sldMk cId="1442262774" sldId="10636"/>
            <ac:picMk id="11" creationId="{45A1F7E2-52BF-4391-88FF-5CF3801F5BD3}"/>
          </ac:picMkLst>
        </pc:picChg>
        <pc:picChg chg="add mod ord">
          <ac:chgData name="Fatima" userId="S::ftisseverasinghe_gmail.com#ext#@devupconforg2.onmicrosoft.com::5b074e77-52cd-43cf-b1b0-117a5cac897b" providerId="AD" clId="Web-{1EB528E4-D67B-408C-9435-3907F9B92963}" dt="2021-05-15T20:56:12.187" v="86"/>
          <ac:picMkLst>
            <pc:docMk/>
            <pc:sldMk cId="1442262774" sldId="10636"/>
            <ac:picMk id="14" creationId="{8FD3705F-438E-4E1B-B736-C21DCD45E67D}"/>
          </ac:picMkLst>
        </pc:picChg>
      </pc:sldChg>
      <pc:sldChg chg="new del">
        <pc:chgData name="Fatima" userId="S::ftisseverasinghe_gmail.com#ext#@devupconforg2.onmicrosoft.com::5b074e77-52cd-43cf-b1b0-117a5cac897b" providerId="AD" clId="Web-{1EB528E4-D67B-408C-9435-3907F9B92963}" dt="2021-05-15T20:44:02.220" v="9"/>
        <pc:sldMkLst>
          <pc:docMk/>
          <pc:sldMk cId="3555374151" sldId="10636"/>
        </pc:sldMkLst>
      </pc:sldChg>
      <pc:sldChg chg="modSp add replId">
        <pc:chgData name="Fatima" userId="S::ftisseverasinghe_gmail.com#ext#@devupconforg2.onmicrosoft.com::5b074e77-52cd-43cf-b1b0-117a5cac897b" providerId="AD" clId="Web-{1EB528E4-D67B-408C-9435-3907F9B92963}" dt="2021-05-15T21:08:58.345" v="236" actId="20577"/>
        <pc:sldMkLst>
          <pc:docMk/>
          <pc:sldMk cId="1292088136" sldId="10637"/>
        </pc:sldMkLst>
        <pc:spChg chg="mod">
          <ac:chgData name="Fatima" userId="S::ftisseverasinghe_gmail.com#ext#@devupconforg2.onmicrosoft.com::5b074e77-52cd-43cf-b1b0-117a5cac897b" providerId="AD" clId="Web-{1EB528E4-D67B-408C-9435-3907F9B92963}" dt="2021-05-15T21:08:58.345" v="236" actId="20577"/>
          <ac:spMkLst>
            <pc:docMk/>
            <pc:sldMk cId="1292088136" sldId="10637"/>
            <ac:spMk id="3" creationId="{18F148FD-C706-6740-AB38-5455211202DC}"/>
          </ac:spMkLst>
        </pc:spChg>
      </pc:sldChg>
      <pc:sldChg chg="new del">
        <pc:chgData name="Fatima" userId="S::ftisseverasinghe_gmail.com#ext#@devupconforg2.onmicrosoft.com::5b074e77-52cd-43cf-b1b0-117a5cac897b" providerId="AD" clId="Web-{1EB528E4-D67B-408C-9435-3907F9B92963}" dt="2021-05-15T20:44:05.064" v="10"/>
        <pc:sldMkLst>
          <pc:docMk/>
          <pc:sldMk cId="3620529625" sldId="10637"/>
        </pc:sldMkLst>
      </pc:sldChg>
      <pc:sldChg chg="new del">
        <pc:chgData name="Fatima" userId="S::ftisseverasinghe_gmail.com#ext#@devupconforg2.onmicrosoft.com::5b074e77-52cd-43cf-b1b0-117a5cac897b" providerId="AD" clId="Web-{1EB528E4-D67B-408C-9435-3907F9B92963}" dt="2021-05-15T20:44:09.080" v="11"/>
        <pc:sldMkLst>
          <pc:docMk/>
          <pc:sldMk cId="2526072974" sldId="10638"/>
        </pc:sldMkLst>
      </pc:sldChg>
      <pc:sldChg chg="modSp add del ord replId">
        <pc:chgData name="Fatima" userId="S::ftisseverasinghe_gmail.com#ext#@devupconforg2.onmicrosoft.com::5b074e77-52cd-43cf-b1b0-117a5cac897b" providerId="AD" clId="Web-{1EB528E4-D67B-408C-9435-3907F9B92963}" dt="2021-05-15T21:08:10.969" v="229"/>
        <pc:sldMkLst>
          <pc:docMk/>
          <pc:sldMk cId="3992533719" sldId="10638"/>
        </pc:sldMkLst>
        <pc:spChg chg="mod">
          <ac:chgData name="Fatima" userId="S::ftisseverasinghe_gmail.com#ext#@devupconforg2.onmicrosoft.com::5b074e77-52cd-43cf-b1b0-117a5cac897b" providerId="AD" clId="Web-{1EB528E4-D67B-408C-9435-3907F9B92963}" dt="2021-05-15T21:07:11.091" v="223" actId="20577"/>
          <ac:spMkLst>
            <pc:docMk/>
            <pc:sldMk cId="3992533719" sldId="10638"/>
            <ac:spMk id="2" creationId="{C8E412BB-4C52-4248-8844-2E447CD58618}"/>
          </ac:spMkLst>
        </pc:spChg>
        <pc:spChg chg="mod">
          <ac:chgData name="Fatima" userId="S::ftisseverasinghe_gmail.com#ext#@devupconforg2.onmicrosoft.com::5b074e77-52cd-43cf-b1b0-117a5cac897b" providerId="AD" clId="Web-{1EB528E4-D67B-408C-9435-3907F9B92963}" dt="2021-05-15T21:08:06.063" v="228" actId="20577"/>
          <ac:spMkLst>
            <pc:docMk/>
            <pc:sldMk cId="3992533719" sldId="10638"/>
            <ac:spMk id="3" creationId="{18F148FD-C706-6740-AB38-5455211202DC}"/>
          </ac:spMkLst>
        </pc:spChg>
      </pc:sldChg>
    </pc:docChg>
  </pc:docChgLst>
  <pc:docChgLst>
    <pc:chgData name="Adedeji,Salim A" userId="S::s534027_nwmissouri.edu#ext#@devupconforg2.onmicrosoft.com::e609c16f-231f-4eaa-8a97-ea3592fe709e" providerId="AD" clId="Web-{A37403EC-9FD6-4A8D-BFD0-EC97D68054F9}"/>
    <pc:docChg chg="modSld">
      <pc:chgData name="Adedeji,Salim A" userId="S::s534027_nwmissouri.edu#ext#@devupconforg2.onmicrosoft.com::e609c16f-231f-4eaa-8a97-ea3592fe709e" providerId="AD" clId="Web-{A37403EC-9FD6-4A8D-BFD0-EC97D68054F9}" dt="2021-05-16T01:50:26.513" v="461" actId="1076"/>
      <pc:docMkLst>
        <pc:docMk/>
      </pc:docMkLst>
      <pc:sldChg chg="addSp delSp modSp">
        <pc:chgData name="Adedeji,Salim A" userId="S::s534027_nwmissouri.edu#ext#@devupconforg2.onmicrosoft.com::e609c16f-231f-4eaa-8a97-ea3592fe709e" providerId="AD" clId="Web-{A37403EC-9FD6-4A8D-BFD0-EC97D68054F9}" dt="2021-05-16T01:45:54.739" v="453" actId="1076"/>
        <pc:sldMkLst>
          <pc:docMk/>
          <pc:sldMk cId="0" sldId="267"/>
        </pc:sldMkLst>
        <pc:spChg chg="mod">
          <ac:chgData name="Adedeji,Salim A" userId="S::s534027_nwmissouri.edu#ext#@devupconforg2.onmicrosoft.com::e609c16f-231f-4eaa-8a97-ea3592fe709e" providerId="AD" clId="Web-{A37403EC-9FD6-4A8D-BFD0-EC97D68054F9}" dt="2021-05-16T01:41:29.950" v="429" actId="20577"/>
          <ac:spMkLst>
            <pc:docMk/>
            <pc:sldMk cId="0" sldId="267"/>
            <ac:spMk id="245" creationId="{00000000-0000-0000-0000-000000000000}"/>
          </ac:spMkLst>
        </pc:spChg>
        <pc:picChg chg="add mod">
          <ac:chgData name="Adedeji,Salim A" userId="S::s534027_nwmissouri.edu#ext#@devupconforg2.onmicrosoft.com::e609c16f-231f-4eaa-8a97-ea3592fe709e" providerId="AD" clId="Web-{A37403EC-9FD6-4A8D-BFD0-EC97D68054F9}" dt="2021-05-16T01:45:33.395" v="450" actId="1076"/>
          <ac:picMkLst>
            <pc:docMk/>
            <pc:sldMk cId="0" sldId="267"/>
            <ac:picMk id="5" creationId="{64942F9D-ECB9-4715-913F-FCC3AC6C39A1}"/>
          </ac:picMkLst>
        </pc:picChg>
        <pc:picChg chg="add mod">
          <ac:chgData name="Adedeji,Salim A" userId="S::s534027_nwmissouri.edu#ext#@devupconforg2.onmicrosoft.com::e609c16f-231f-4eaa-8a97-ea3592fe709e" providerId="AD" clId="Web-{A37403EC-9FD6-4A8D-BFD0-EC97D68054F9}" dt="2021-05-16T01:45:54.739" v="453" actId="1076"/>
          <ac:picMkLst>
            <pc:docMk/>
            <pc:sldMk cId="0" sldId="267"/>
            <ac:picMk id="21" creationId="{3C6788E9-557C-40BB-BC59-36ED3B785E2F}"/>
          </ac:picMkLst>
        </pc:picChg>
        <pc:picChg chg="del">
          <ac:chgData name="Adedeji,Salim A" userId="S::s534027_nwmissouri.edu#ext#@devupconforg2.onmicrosoft.com::e609c16f-231f-4eaa-8a97-ea3592fe709e" providerId="AD" clId="Web-{A37403EC-9FD6-4A8D-BFD0-EC97D68054F9}" dt="2021-05-16T01:45:38.989" v="451"/>
          <ac:picMkLst>
            <pc:docMk/>
            <pc:sldMk cId="0" sldId="267"/>
            <ac:picMk id="254" creationId="{00000000-0000-0000-0000-000000000000}"/>
          </ac:picMkLst>
        </pc:picChg>
      </pc:sldChg>
      <pc:sldChg chg="modSp">
        <pc:chgData name="Adedeji,Salim A" userId="S::s534027_nwmissouri.edu#ext#@devupconforg2.onmicrosoft.com::e609c16f-231f-4eaa-8a97-ea3592fe709e" providerId="AD" clId="Web-{A37403EC-9FD6-4A8D-BFD0-EC97D68054F9}" dt="2021-05-16T01:50:02.153" v="458" actId="20577"/>
        <pc:sldMkLst>
          <pc:docMk/>
          <pc:sldMk cId="608815595" sldId="10620"/>
        </pc:sldMkLst>
        <pc:spChg chg="mod">
          <ac:chgData name="Adedeji,Salim A" userId="S::s534027_nwmissouri.edu#ext#@devupconforg2.onmicrosoft.com::e609c16f-231f-4eaa-8a97-ea3592fe709e" providerId="AD" clId="Web-{A37403EC-9FD6-4A8D-BFD0-EC97D68054F9}" dt="2021-05-16T01:50:02.153" v="458" actId="20577"/>
          <ac:spMkLst>
            <pc:docMk/>
            <pc:sldMk cId="608815595" sldId="10620"/>
            <ac:spMk id="3" creationId="{A84C3720-FA51-094D-AF9E-23222EB6AECC}"/>
          </ac:spMkLst>
        </pc:spChg>
      </pc:sldChg>
      <pc:sldChg chg="addSp modSp">
        <pc:chgData name="Adedeji,Salim A" userId="S::s534027_nwmissouri.edu#ext#@devupconforg2.onmicrosoft.com::e609c16f-231f-4eaa-8a97-ea3592fe709e" providerId="AD" clId="Web-{A37403EC-9FD6-4A8D-BFD0-EC97D68054F9}" dt="2021-05-16T01:50:26.513" v="461" actId="1076"/>
        <pc:sldMkLst>
          <pc:docMk/>
          <pc:sldMk cId="53776253" sldId="10639"/>
        </pc:sldMkLst>
        <pc:spChg chg="mod">
          <ac:chgData name="Adedeji,Salim A" userId="S::s534027_nwmissouri.edu#ext#@devupconforg2.onmicrosoft.com::e609c16f-231f-4eaa-8a97-ea3592fe709e" providerId="AD" clId="Web-{A37403EC-9FD6-4A8D-BFD0-EC97D68054F9}" dt="2021-05-16T01:49:46.778" v="454" actId="20577"/>
          <ac:spMkLst>
            <pc:docMk/>
            <pc:sldMk cId="53776253" sldId="10639"/>
            <ac:spMk id="3" creationId="{A84C3720-FA51-094D-AF9E-23222EB6AECC}"/>
          </ac:spMkLst>
        </pc:spChg>
        <pc:spChg chg="add mod">
          <ac:chgData name="Adedeji,Salim A" userId="S::s534027_nwmissouri.edu#ext#@devupconforg2.onmicrosoft.com::e609c16f-231f-4eaa-8a97-ea3592fe709e" providerId="AD" clId="Web-{A37403EC-9FD6-4A8D-BFD0-EC97D68054F9}" dt="2021-05-16T01:50:26.513" v="461" actId="1076"/>
          <ac:spMkLst>
            <pc:docMk/>
            <pc:sldMk cId="53776253" sldId="10639"/>
            <ac:spMk id="4" creationId="{29ADFE50-EC8B-4DF3-AABB-A3FFD6FE823F}"/>
          </ac:spMkLst>
        </pc:spChg>
      </pc:sldChg>
    </pc:docChg>
  </pc:docChgLst>
  <pc:docChgLst>
    <pc:chgData clId="Web-{C55B03E9-D255-450A-9F2B-19692540D0E6}"/>
    <pc:docChg chg="modSld">
      <pc:chgData name="" userId="" providerId="" clId="Web-{C55B03E9-D255-450A-9F2B-19692540D0E6}" dt="2021-05-16T14:55:06.880" v="0"/>
      <pc:docMkLst>
        <pc:docMk/>
      </pc:docMkLst>
      <pc:sldChg chg="delSp">
        <pc:chgData name="" userId="" providerId="" clId="Web-{C55B03E9-D255-450A-9F2B-19692540D0E6}" dt="2021-05-16T14:55:06.880" v="0"/>
        <pc:sldMkLst>
          <pc:docMk/>
          <pc:sldMk cId="730098645" sldId="362"/>
        </pc:sldMkLst>
        <pc:picChg chg="del">
          <ac:chgData name="" userId="" providerId="" clId="Web-{C55B03E9-D255-450A-9F2B-19692540D0E6}" dt="2021-05-16T14:55:06.880" v="0"/>
          <ac:picMkLst>
            <pc:docMk/>
            <pc:sldMk cId="730098645" sldId="362"/>
            <ac:picMk id="3" creationId="{D9887647-774C-4B9B-8091-C6F32B0AD762}"/>
          </ac:picMkLst>
        </pc:picChg>
      </pc:sldChg>
    </pc:docChg>
  </pc:docChgLst>
  <pc:docChgLst>
    <pc:chgData name="Pushkar" userId="S::96pushkar_gmail.com#ext#@devupconforg2.onmicrosoft.com::6f0e2513-d33b-4dee-90b7-270615417fff" providerId="AD" clId="Web-{D20C66FA-BC1C-42BD-A18A-E11C61E40E2D}"/>
    <pc:docChg chg="modSld">
      <pc:chgData name="Pushkar" userId="S::96pushkar_gmail.com#ext#@devupconforg2.onmicrosoft.com::6f0e2513-d33b-4dee-90b7-270615417fff" providerId="AD" clId="Web-{D20C66FA-BC1C-42BD-A18A-E11C61E40E2D}" dt="2021-05-15T23:42:41.656" v="0"/>
      <pc:docMkLst>
        <pc:docMk/>
      </pc:docMkLst>
      <pc:sldChg chg="mod modShow">
        <pc:chgData name="Pushkar" userId="S::96pushkar_gmail.com#ext#@devupconforg2.onmicrosoft.com::6f0e2513-d33b-4dee-90b7-270615417fff" providerId="AD" clId="Web-{D20C66FA-BC1C-42BD-A18A-E11C61E40E2D}" dt="2021-05-15T23:42:41.656" v="0"/>
        <pc:sldMkLst>
          <pc:docMk/>
          <pc:sldMk cId="736769269" sldId="10635"/>
        </pc:sldMkLst>
      </pc:sldChg>
    </pc:docChg>
  </pc:docChgLst>
  <pc:docChgLst>
    <pc:chgData name="Pushkar" userId="S::96pushkar_gmail.com#ext#@devupconforg2.onmicrosoft.com::6f0e2513-d33b-4dee-90b7-270615417fff" providerId="AD" clId="Web-{70D118A1-A296-4DDD-A832-8FA3CE82F8A3}"/>
    <pc:docChg chg="modSld">
      <pc:chgData name="Pushkar" userId="S::96pushkar_gmail.com#ext#@devupconforg2.onmicrosoft.com::6f0e2513-d33b-4dee-90b7-270615417fff" providerId="AD" clId="Web-{70D118A1-A296-4DDD-A832-8FA3CE82F8A3}" dt="2021-05-16T15:58:18.490" v="179"/>
      <pc:docMkLst>
        <pc:docMk/>
      </pc:docMkLst>
      <pc:sldChg chg="addSp modSp">
        <pc:chgData name="Pushkar" userId="S::96pushkar_gmail.com#ext#@devupconforg2.onmicrosoft.com::6f0e2513-d33b-4dee-90b7-270615417fff" providerId="AD" clId="Web-{70D118A1-A296-4DDD-A832-8FA3CE82F8A3}" dt="2021-05-16T15:56:32.012" v="142"/>
        <pc:sldMkLst>
          <pc:docMk/>
          <pc:sldMk cId="4009277347" sldId="296"/>
        </pc:sldMkLst>
        <pc:spChg chg="mod">
          <ac:chgData name="Pushkar" userId="S::96pushkar_gmail.com#ext#@devupconforg2.onmicrosoft.com::6f0e2513-d33b-4dee-90b7-270615417fff" providerId="AD" clId="Web-{70D118A1-A296-4DDD-A832-8FA3CE82F8A3}" dt="2021-05-16T15:45:04.085" v="34" actId="20577"/>
          <ac:spMkLst>
            <pc:docMk/>
            <pc:sldMk cId="4009277347" sldId="296"/>
            <ac:spMk id="6" creationId="{00000000-0000-0000-0000-000000000000}"/>
          </ac:spMkLst>
        </pc:spChg>
        <pc:spChg chg="mod">
          <ac:chgData name="Pushkar" userId="S::96pushkar_gmail.com#ext#@devupconforg2.onmicrosoft.com::6f0e2513-d33b-4dee-90b7-270615417fff" providerId="AD" clId="Web-{70D118A1-A296-4DDD-A832-8FA3CE82F8A3}" dt="2021-05-16T15:44:48.959" v="27" actId="1076"/>
          <ac:spMkLst>
            <pc:docMk/>
            <pc:sldMk cId="4009277347" sldId="296"/>
            <ac:spMk id="7" creationId="{00000000-0000-0000-0000-000000000000}"/>
          </ac:spMkLst>
        </pc:spChg>
        <pc:picChg chg="add">
          <ac:chgData name="Pushkar" userId="S::96pushkar_gmail.com#ext#@devupconforg2.onmicrosoft.com::6f0e2513-d33b-4dee-90b7-270615417fff" providerId="AD" clId="Web-{70D118A1-A296-4DDD-A832-8FA3CE82F8A3}" dt="2021-05-16T15:56:32.012" v="142"/>
          <ac:picMkLst>
            <pc:docMk/>
            <pc:sldMk cId="4009277347" sldId="296"/>
            <ac:picMk id="3" creationId="{0E7358CA-6957-43BF-A6CA-FA4CC0BB9802}"/>
          </ac:picMkLst>
        </pc:picChg>
      </pc:sldChg>
      <pc:sldChg chg="modSp">
        <pc:chgData name="Pushkar" userId="S::96pushkar_gmail.com#ext#@devupconforg2.onmicrosoft.com::6f0e2513-d33b-4dee-90b7-270615417fff" providerId="AD" clId="Web-{70D118A1-A296-4DDD-A832-8FA3CE82F8A3}" dt="2021-05-16T15:50:37.032" v="138" actId="20577"/>
        <pc:sldMkLst>
          <pc:docMk/>
          <pc:sldMk cId="608815595" sldId="10620"/>
        </pc:sldMkLst>
        <pc:spChg chg="mod">
          <ac:chgData name="Pushkar" userId="S::96pushkar_gmail.com#ext#@devupconforg2.onmicrosoft.com::6f0e2513-d33b-4dee-90b7-270615417fff" providerId="AD" clId="Web-{70D118A1-A296-4DDD-A832-8FA3CE82F8A3}" dt="2021-05-16T15:50:37.032" v="138" actId="20577"/>
          <ac:spMkLst>
            <pc:docMk/>
            <pc:sldMk cId="608815595" sldId="10620"/>
            <ac:spMk id="6" creationId="{365863B7-9283-479B-BB81-776CD68593B0}"/>
          </ac:spMkLst>
        </pc:spChg>
      </pc:sldChg>
      <pc:sldChg chg="addSp delSp modSp">
        <pc:chgData name="Pushkar" userId="S::96pushkar_gmail.com#ext#@devupconforg2.onmicrosoft.com::6f0e2513-d33b-4dee-90b7-270615417fff" providerId="AD" clId="Web-{70D118A1-A296-4DDD-A832-8FA3CE82F8A3}" dt="2021-05-16T15:56:50.466" v="145" actId="20577"/>
        <pc:sldMkLst>
          <pc:docMk/>
          <pc:sldMk cId="2127211978" sldId="10626"/>
        </pc:sldMkLst>
        <pc:spChg chg="mod">
          <ac:chgData name="Pushkar" userId="S::96pushkar_gmail.com#ext#@devupconforg2.onmicrosoft.com::6f0e2513-d33b-4dee-90b7-270615417fff" providerId="AD" clId="Web-{70D118A1-A296-4DDD-A832-8FA3CE82F8A3}" dt="2021-05-16T15:50:09.985" v="137" actId="20577"/>
          <ac:spMkLst>
            <pc:docMk/>
            <pc:sldMk cId="2127211978" sldId="10626"/>
            <ac:spMk id="2" creationId="{C8E412BB-4C52-4248-8844-2E447CD58618}"/>
          </ac:spMkLst>
        </pc:spChg>
        <pc:spChg chg="mod">
          <ac:chgData name="Pushkar" userId="S::96pushkar_gmail.com#ext#@devupconforg2.onmicrosoft.com::6f0e2513-d33b-4dee-90b7-270615417fff" providerId="AD" clId="Web-{70D118A1-A296-4DDD-A832-8FA3CE82F8A3}" dt="2021-05-16T15:56:50.466" v="145" actId="20577"/>
          <ac:spMkLst>
            <pc:docMk/>
            <pc:sldMk cId="2127211978" sldId="10626"/>
            <ac:spMk id="3" creationId="{18F148FD-C706-6740-AB38-5455211202DC}"/>
          </ac:spMkLst>
        </pc:spChg>
        <pc:picChg chg="del">
          <ac:chgData name="Pushkar" userId="S::96pushkar_gmail.com#ext#@devupconforg2.onmicrosoft.com::6f0e2513-d33b-4dee-90b7-270615417fff" providerId="AD" clId="Web-{70D118A1-A296-4DDD-A832-8FA3CE82F8A3}" dt="2021-05-16T15:55:28.338" v="140"/>
          <ac:picMkLst>
            <pc:docMk/>
            <pc:sldMk cId="2127211978" sldId="10626"/>
            <ac:picMk id="11" creationId="{4B1C1C21-0425-4A2A-9375-9BD866D6AF5A}"/>
          </ac:picMkLst>
        </pc:picChg>
        <pc:picChg chg="add mod">
          <ac:chgData name="Pushkar" userId="S::96pushkar_gmail.com#ext#@devupconforg2.onmicrosoft.com::6f0e2513-d33b-4dee-90b7-270615417fff" providerId="AD" clId="Web-{70D118A1-A296-4DDD-A832-8FA3CE82F8A3}" dt="2021-05-16T15:55:33.776" v="141" actId="1076"/>
          <ac:picMkLst>
            <pc:docMk/>
            <pc:sldMk cId="2127211978" sldId="10626"/>
            <ac:picMk id="17" creationId="{DEF276F0-5AEA-4C26-9F4C-9A161DC5461F}"/>
          </ac:picMkLst>
        </pc:picChg>
      </pc:sldChg>
      <pc:sldChg chg="modSp">
        <pc:chgData name="Pushkar" userId="S::96pushkar_gmail.com#ext#@devupconforg2.onmicrosoft.com::6f0e2513-d33b-4dee-90b7-270615417fff" providerId="AD" clId="Web-{70D118A1-A296-4DDD-A832-8FA3CE82F8A3}" dt="2021-05-16T15:58:18.490" v="179"/>
        <pc:sldMkLst>
          <pc:docMk/>
          <pc:sldMk cId="2106480414" sldId="10632"/>
        </pc:sldMkLst>
        <pc:spChg chg="mod">
          <ac:chgData name="Pushkar" userId="S::96pushkar_gmail.com#ext#@devupconforg2.onmicrosoft.com::6f0e2513-d33b-4dee-90b7-270615417fff" providerId="AD" clId="Web-{70D118A1-A296-4DDD-A832-8FA3CE82F8A3}" dt="2021-05-16T15:48:33.560" v="113" actId="20577"/>
          <ac:spMkLst>
            <pc:docMk/>
            <pc:sldMk cId="2106480414" sldId="10632"/>
            <ac:spMk id="2" creationId="{00000000-0000-0000-0000-000000000000}"/>
          </ac:spMkLst>
        </pc:spChg>
        <pc:graphicFrameChg chg="mod modGraphic">
          <ac:chgData name="Pushkar" userId="S::96pushkar_gmail.com#ext#@devupconforg2.onmicrosoft.com::6f0e2513-d33b-4dee-90b7-270615417fff" providerId="AD" clId="Web-{70D118A1-A296-4DDD-A832-8FA3CE82F8A3}" dt="2021-05-16T15:58:18.490" v="179"/>
          <ac:graphicFrameMkLst>
            <pc:docMk/>
            <pc:sldMk cId="2106480414" sldId="10632"/>
            <ac:graphicFrameMk id="16" creationId="{00000000-0000-0000-0000-000000000000}"/>
          </ac:graphicFrameMkLst>
        </pc:graphicFrameChg>
      </pc:sldChg>
      <pc:sldChg chg="modSp">
        <pc:chgData name="Pushkar" userId="S::96pushkar_gmail.com#ext#@devupconforg2.onmicrosoft.com::6f0e2513-d33b-4dee-90b7-270615417fff" providerId="AD" clId="Web-{70D118A1-A296-4DDD-A832-8FA3CE82F8A3}" dt="2021-05-16T15:44:08.224" v="5" actId="20577"/>
        <pc:sldMkLst>
          <pc:docMk/>
          <pc:sldMk cId="1840478129" sldId="10638"/>
        </pc:sldMkLst>
        <pc:spChg chg="mod">
          <ac:chgData name="Pushkar" userId="S::96pushkar_gmail.com#ext#@devupconforg2.onmicrosoft.com::6f0e2513-d33b-4dee-90b7-270615417fff" providerId="AD" clId="Web-{70D118A1-A296-4DDD-A832-8FA3CE82F8A3}" dt="2021-05-16T15:44:08.224" v="5" actId="20577"/>
          <ac:spMkLst>
            <pc:docMk/>
            <pc:sldMk cId="1840478129" sldId="10638"/>
            <ac:spMk id="2" creationId="{C8E412BB-4C52-4248-8844-2E447CD58618}"/>
          </ac:spMkLst>
        </pc:spChg>
      </pc:sldChg>
      <pc:sldChg chg="addSp delSp modSp">
        <pc:chgData name="Pushkar" userId="S::96pushkar_gmail.com#ext#@devupconforg2.onmicrosoft.com::6f0e2513-d33b-4dee-90b7-270615417fff" providerId="AD" clId="Web-{70D118A1-A296-4DDD-A832-8FA3CE82F8A3}" dt="2021-05-16T15:43:41.410" v="4"/>
        <pc:sldMkLst>
          <pc:docMk/>
          <pc:sldMk cId="53776253" sldId="10639"/>
        </pc:sldMkLst>
        <pc:picChg chg="add del mod">
          <ac:chgData name="Pushkar" userId="S::96pushkar_gmail.com#ext#@devupconforg2.onmicrosoft.com::6f0e2513-d33b-4dee-90b7-270615417fff" providerId="AD" clId="Web-{70D118A1-A296-4DDD-A832-8FA3CE82F8A3}" dt="2021-05-16T15:43:41.410" v="4"/>
          <ac:picMkLst>
            <pc:docMk/>
            <pc:sldMk cId="53776253" sldId="10639"/>
            <ac:picMk id="4" creationId="{CCD55D36-2BCA-43BE-974D-A2890B2D05A5}"/>
          </ac:picMkLst>
        </pc:picChg>
      </pc:sldChg>
    </pc:docChg>
  </pc:docChgLst>
  <pc:docChgLst>
    <pc:chgData name="Fatima" userId="S::ftisseverasinghe_gmail.com#ext#@devupconforg2.onmicrosoft.com::5b074e77-52cd-43cf-b1b0-117a5cac897b" providerId="AD" clId="Web-{07569BE9-0228-4519-B8DA-E1787224023C}"/>
    <pc:docChg chg="modSld">
      <pc:chgData name="Fatima" userId="S::ftisseverasinghe_gmail.com#ext#@devupconforg2.onmicrosoft.com::5b074e77-52cd-43cf-b1b0-117a5cac897b" providerId="AD" clId="Web-{07569BE9-0228-4519-B8DA-E1787224023C}" dt="2021-05-16T01:29:35.469" v="27" actId="20577"/>
      <pc:docMkLst>
        <pc:docMk/>
      </pc:docMkLst>
      <pc:sldChg chg="modSp">
        <pc:chgData name="Fatima" userId="S::ftisseverasinghe_gmail.com#ext#@devupconforg2.onmicrosoft.com::5b074e77-52cd-43cf-b1b0-117a5cac897b" providerId="AD" clId="Web-{07569BE9-0228-4519-B8DA-E1787224023C}" dt="2021-05-16T01:29:35.469" v="27" actId="20577"/>
        <pc:sldMkLst>
          <pc:docMk/>
          <pc:sldMk cId="0" sldId="267"/>
        </pc:sldMkLst>
        <pc:spChg chg="mod">
          <ac:chgData name="Fatima" userId="S::ftisseverasinghe_gmail.com#ext#@devupconforg2.onmicrosoft.com::5b074e77-52cd-43cf-b1b0-117a5cac897b" providerId="AD" clId="Web-{07569BE9-0228-4519-B8DA-E1787224023C}" dt="2021-05-16T01:29:35.469" v="27" actId="20577"/>
          <ac:spMkLst>
            <pc:docMk/>
            <pc:sldMk cId="0" sldId="267"/>
            <ac:spMk id="242" creationId="{00000000-0000-0000-0000-000000000000}"/>
          </ac:spMkLst>
        </pc:spChg>
        <pc:picChg chg="mod">
          <ac:chgData name="Fatima" userId="S::ftisseverasinghe_gmail.com#ext#@devupconforg2.onmicrosoft.com::5b074e77-52cd-43cf-b1b0-117a5cac897b" providerId="AD" clId="Web-{07569BE9-0228-4519-B8DA-E1787224023C}" dt="2021-05-16T01:29:07.984" v="2" actId="14100"/>
          <ac:picMkLst>
            <pc:docMk/>
            <pc:sldMk cId="0" sldId="267"/>
            <ac:picMk id="3" creationId="{300CF3AB-1DAA-4EB1-A3B7-C753036B1291}"/>
          </ac:picMkLst>
        </pc:picChg>
      </pc:sldChg>
    </pc:docChg>
  </pc:docChgLst>
  <pc:docChgLst>
    <pc:chgData name="Kathleen Malouf" userId="S::qnkthln15_aol.com#ext#@devupconforg2.onmicrosoft.com::d597b806-e5e9-4e14-ba28-f179fd5bd11f" providerId="AD" clId="Web-{2D0FE70C-AB79-4A75-A45A-3192BF2B9650}"/>
    <pc:docChg chg="addSld modSld">
      <pc:chgData name="Kathleen Malouf" userId="S::qnkthln15_aol.com#ext#@devupconforg2.onmicrosoft.com::d597b806-e5e9-4e14-ba28-f179fd5bd11f" providerId="AD" clId="Web-{2D0FE70C-AB79-4A75-A45A-3192BF2B9650}" dt="2021-05-16T00:54:01.491" v="176"/>
      <pc:docMkLst>
        <pc:docMk/>
      </pc:docMkLst>
      <pc:sldChg chg="modSp">
        <pc:chgData name="Kathleen Malouf" userId="S::qnkthln15_aol.com#ext#@devupconforg2.onmicrosoft.com::d597b806-e5e9-4e14-ba28-f179fd5bd11f" providerId="AD" clId="Web-{2D0FE70C-AB79-4A75-A45A-3192BF2B9650}" dt="2021-05-16T00:24:34.858" v="2" actId="1076"/>
        <pc:sldMkLst>
          <pc:docMk/>
          <pc:sldMk cId="736769269" sldId="10635"/>
        </pc:sldMkLst>
        <pc:picChg chg="mod">
          <ac:chgData name="Kathleen Malouf" userId="S::qnkthln15_aol.com#ext#@devupconforg2.onmicrosoft.com::d597b806-e5e9-4e14-ba28-f179fd5bd11f" providerId="AD" clId="Web-{2D0FE70C-AB79-4A75-A45A-3192BF2B9650}" dt="2021-05-16T00:24:34.858" v="2" actId="1076"/>
          <ac:picMkLst>
            <pc:docMk/>
            <pc:sldMk cId="736769269" sldId="10635"/>
            <ac:picMk id="14" creationId="{05A2DBE3-E0A3-4B3B-B2F9-654CFEDBF393}"/>
          </ac:picMkLst>
        </pc:picChg>
      </pc:sldChg>
      <pc:sldChg chg="addSp modSp new">
        <pc:chgData name="Kathleen Malouf" userId="S::qnkthln15_aol.com#ext#@devupconforg2.onmicrosoft.com::d597b806-e5e9-4e14-ba28-f179fd5bd11f" providerId="AD" clId="Web-{2D0FE70C-AB79-4A75-A45A-3192BF2B9650}" dt="2021-05-16T00:54:01.491" v="176"/>
        <pc:sldMkLst>
          <pc:docMk/>
          <pc:sldMk cId="3091248119" sldId="10640"/>
        </pc:sldMkLst>
        <pc:spChg chg="add mod">
          <ac:chgData name="Kathleen Malouf" userId="S::qnkthln15_aol.com#ext#@devupconforg2.onmicrosoft.com::d597b806-e5e9-4e14-ba28-f179fd5bd11f" providerId="AD" clId="Web-{2D0FE70C-AB79-4A75-A45A-3192BF2B9650}" dt="2021-05-16T00:52:37.004" v="172" actId="14100"/>
          <ac:spMkLst>
            <pc:docMk/>
            <pc:sldMk cId="3091248119" sldId="10640"/>
            <ac:spMk id="4" creationId="{CD53684F-A64F-4A02-BD49-28DC601721A1}"/>
          </ac:spMkLst>
        </pc:spChg>
        <pc:spChg chg="add mod">
          <ac:chgData name="Kathleen Malouf" userId="S::qnkthln15_aol.com#ext#@devupconforg2.onmicrosoft.com::d597b806-e5e9-4e14-ba28-f179fd5bd11f" providerId="AD" clId="Web-{2D0FE70C-AB79-4A75-A45A-3192BF2B9650}" dt="2021-05-16T00:50:26.938" v="157" actId="20577"/>
          <ac:spMkLst>
            <pc:docMk/>
            <pc:sldMk cId="3091248119" sldId="10640"/>
            <ac:spMk id="6" creationId="{61D1CD6B-C036-41F4-B5D7-01DE5AC8F407}"/>
          </ac:spMkLst>
        </pc:spChg>
        <pc:spChg chg="add mod">
          <ac:chgData name="Kathleen Malouf" userId="S::qnkthln15_aol.com#ext#@devupconforg2.onmicrosoft.com::d597b806-e5e9-4e14-ba28-f179fd5bd11f" providerId="AD" clId="Web-{2D0FE70C-AB79-4A75-A45A-3192BF2B9650}" dt="2021-05-16T00:45:20.830" v="106" actId="20577"/>
          <ac:spMkLst>
            <pc:docMk/>
            <pc:sldMk cId="3091248119" sldId="10640"/>
            <ac:spMk id="7" creationId="{619C68A8-2EED-44F4-8E57-2ADF505AED58}"/>
          </ac:spMkLst>
        </pc:spChg>
        <pc:spChg chg="add mod ord">
          <ac:chgData name="Kathleen Malouf" userId="S::qnkthln15_aol.com#ext#@devupconforg2.onmicrosoft.com::d597b806-e5e9-4e14-ba28-f179fd5bd11f" providerId="AD" clId="Web-{2D0FE70C-AB79-4A75-A45A-3192BF2B9650}" dt="2021-05-16T00:54:01.491" v="176"/>
          <ac:spMkLst>
            <pc:docMk/>
            <pc:sldMk cId="3091248119" sldId="10640"/>
            <ac:spMk id="8" creationId="{0422664D-4DC6-4866-A60A-26845FB57EB0}"/>
          </ac:spMkLst>
        </pc:spChg>
        <pc:picChg chg="add mod">
          <ac:chgData name="Kathleen Malouf" userId="S::qnkthln15_aol.com#ext#@devupconforg2.onmicrosoft.com::d597b806-e5e9-4e14-ba28-f179fd5bd11f" providerId="AD" clId="Web-{2D0FE70C-AB79-4A75-A45A-3192BF2B9650}" dt="2021-05-16T00:38:48.585" v="27" actId="1076"/>
          <ac:picMkLst>
            <pc:docMk/>
            <pc:sldMk cId="3091248119" sldId="10640"/>
            <ac:picMk id="3" creationId="{78B173F0-180E-4B94-A898-3CC45E702A22}"/>
          </ac:picMkLst>
        </pc:picChg>
        <pc:picChg chg="add mod">
          <ac:chgData name="Kathleen Malouf" userId="S::qnkthln15_aol.com#ext#@devupconforg2.onmicrosoft.com::d597b806-e5e9-4e14-ba28-f179fd5bd11f" providerId="AD" clId="Web-{2D0FE70C-AB79-4A75-A45A-3192BF2B9650}" dt="2021-05-16T00:48:20.647" v="138" actId="1076"/>
          <ac:picMkLst>
            <pc:docMk/>
            <pc:sldMk cId="3091248119" sldId="10640"/>
            <ac:picMk id="5" creationId="{448FF9D8-1653-4594-99D0-DBD4CBB4CEEF}"/>
          </ac:picMkLst>
        </pc:picChg>
      </pc:sldChg>
    </pc:docChg>
  </pc:docChgLst>
  <pc:docChgLst>
    <pc:chgData name="Akihiro" userId="S::ai_corti.ai#ext#@devupconforg2.onmicrosoft.com::3d4cdad1-d131-4f5d-be9f-5945c9df3c3e" providerId="AD" clId="Web-{7D2924C5-77FC-46F1-8061-259BA9F42C33}"/>
    <pc:docChg chg="addSld modSld">
      <pc:chgData name="Akihiro" userId="S::ai_corti.ai#ext#@devupconforg2.onmicrosoft.com::3d4cdad1-d131-4f5d-be9f-5945c9df3c3e" providerId="AD" clId="Web-{7D2924C5-77FC-46F1-8061-259BA9F42C33}" dt="2021-05-16T14:08:53.724" v="49" actId="20577"/>
      <pc:docMkLst>
        <pc:docMk/>
      </pc:docMkLst>
      <pc:sldChg chg="addSp delSp modSp add replId">
        <pc:chgData name="Akihiro" userId="S::ai_corti.ai#ext#@devupconforg2.onmicrosoft.com::3d4cdad1-d131-4f5d-be9f-5945c9df3c3e" providerId="AD" clId="Web-{7D2924C5-77FC-46F1-8061-259BA9F42C33}" dt="2021-05-16T14:08:53.724" v="49" actId="20577"/>
        <pc:sldMkLst>
          <pc:docMk/>
          <pc:sldMk cId="3453129080" sldId="10646"/>
        </pc:sldMkLst>
        <pc:spChg chg="mod">
          <ac:chgData name="Akihiro" userId="S::ai_corti.ai#ext#@devupconforg2.onmicrosoft.com::3d4cdad1-d131-4f5d-be9f-5945c9df3c3e" providerId="AD" clId="Web-{7D2924C5-77FC-46F1-8061-259BA9F42C33}" dt="2021-05-16T14:08:53.724" v="49" actId="20577"/>
          <ac:spMkLst>
            <pc:docMk/>
            <pc:sldMk cId="3453129080" sldId="10646"/>
            <ac:spMk id="2" creationId="{C8E412BB-4C52-4248-8844-2E447CD58618}"/>
          </ac:spMkLst>
        </pc:spChg>
        <pc:spChg chg="del mod">
          <ac:chgData name="Akihiro" userId="S::ai_corti.ai#ext#@devupconforg2.onmicrosoft.com::3d4cdad1-d131-4f5d-be9f-5945c9df3c3e" providerId="AD" clId="Web-{7D2924C5-77FC-46F1-8061-259BA9F42C33}" dt="2021-05-16T14:08:02.428" v="16"/>
          <ac:spMkLst>
            <pc:docMk/>
            <pc:sldMk cId="3453129080" sldId="10646"/>
            <ac:spMk id="3" creationId="{18F148FD-C706-6740-AB38-5455211202DC}"/>
          </ac:spMkLst>
        </pc:spChg>
        <pc:spChg chg="del">
          <ac:chgData name="Akihiro" userId="S::ai_corti.ai#ext#@devupconforg2.onmicrosoft.com::3d4cdad1-d131-4f5d-be9f-5945c9df3c3e" providerId="AD" clId="Web-{7D2924C5-77FC-46F1-8061-259BA9F42C33}" dt="2021-05-16T14:07:58.428" v="13"/>
          <ac:spMkLst>
            <pc:docMk/>
            <pc:sldMk cId="3453129080" sldId="10646"/>
            <ac:spMk id="9" creationId="{0EDDE07B-61EF-4615-8D68-6C1886B36709}"/>
          </ac:spMkLst>
        </pc:spChg>
        <pc:spChg chg="del">
          <ac:chgData name="Akihiro" userId="S::ai_corti.ai#ext#@devupconforg2.onmicrosoft.com::3d4cdad1-d131-4f5d-be9f-5945c9df3c3e" providerId="AD" clId="Web-{7D2924C5-77FC-46F1-8061-259BA9F42C33}" dt="2021-05-16T14:07:56.818" v="11"/>
          <ac:spMkLst>
            <pc:docMk/>
            <pc:sldMk cId="3453129080" sldId="10646"/>
            <ac:spMk id="10" creationId="{8AAAD969-D509-4214-9155-73A99C1223B6}"/>
          </ac:spMkLst>
        </pc:spChg>
        <pc:spChg chg="add del mod">
          <ac:chgData name="Akihiro" userId="S::ai_corti.ai#ext#@devupconforg2.onmicrosoft.com::3d4cdad1-d131-4f5d-be9f-5945c9df3c3e" providerId="AD" clId="Web-{7D2924C5-77FC-46F1-8061-259BA9F42C33}" dt="2021-05-16T14:08:05.521" v="17"/>
          <ac:spMkLst>
            <pc:docMk/>
            <pc:sldMk cId="3453129080" sldId="10646"/>
            <ac:spMk id="12" creationId="{AB29D419-ED32-4547-8E12-75FF8C37C28C}"/>
          </ac:spMkLst>
        </pc:spChg>
        <pc:picChg chg="del">
          <ac:chgData name="Akihiro" userId="S::ai_corti.ai#ext#@devupconforg2.onmicrosoft.com::3d4cdad1-d131-4f5d-be9f-5945c9df3c3e" providerId="AD" clId="Web-{7D2924C5-77FC-46F1-8061-259BA9F42C33}" dt="2021-05-16T14:07:55.646" v="10"/>
          <ac:picMkLst>
            <pc:docMk/>
            <pc:sldMk cId="3453129080" sldId="10646"/>
            <ac:picMk id="6" creationId="{46953914-0A5E-4C40-9ADF-B56EFBB92757}"/>
          </ac:picMkLst>
        </pc:picChg>
        <pc:picChg chg="del">
          <ac:chgData name="Akihiro" userId="S::ai_corti.ai#ext#@devupconforg2.onmicrosoft.com::3d4cdad1-d131-4f5d-be9f-5945c9df3c3e" providerId="AD" clId="Web-{7D2924C5-77FC-46F1-8061-259BA9F42C33}" dt="2021-05-16T14:07:57.521" v="12"/>
          <ac:picMkLst>
            <pc:docMk/>
            <pc:sldMk cId="3453129080" sldId="10646"/>
            <ac:picMk id="7" creationId="{507B0594-3F73-447F-8FE5-D6E8CBE83B2E}"/>
          </ac:picMkLst>
        </pc:picChg>
        <pc:picChg chg="add mod">
          <ac:chgData name="Akihiro" userId="S::ai_corti.ai#ext#@devupconforg2.onmicrosoft.com::3d4cdad1-d131-4f5d-be9f-5945c9df3c3e" providerId="AD" clId="Web-{7D2924C5-77FC-46F1-8061-259BA9F42C33}" dt="2021-05-16T14:08:42.568" v="26" actId="1076"/>
          <ac:picMkLst>
            <pc:docMk/>
            <pc:sldMk cId="3453129080" sldId="10646"/>
            <ac:picMk id="13" creationId="{EF7BF491-24F3-45D1-8D57-976E47DCD240}"/>
          </ac:picMkLst>
        </pc:picChg>
      </pc:sldChg>
    </pc:docChg>
  </pc:docChgLst>
  <pc:docChgLst>
    <pc:chgData name="Pomerleau, Mary,N.P." userId="S::mpomerleau_bwh.harvard.edu#ext#@devupconforg2.onmicrosoft.com::09039b90-83dd-4cec-b2f7-c5f0c87ad33c" providerId="AD" clId="Web-{6D11B821-53B4-4BD7-8A43-5B2EDFC44AF0}"/>
    <pc:docChg chg="modSld">
      <pc:chgData name="Pomerleau, Mary,N.P." userId="S::mpomerleau_bwh.harvard.edu#ext#@devupconforg2.onmicrosoft.com::09039b90-83dd-4cec-b2f7-c5f0c87ad33c" providerId="AD" clId="Web-{6D11B821-53B4-4BD7-8A43-5B2EDFC44AF0}" dt="2021-05-15T12:36:22.112" v="0" actId="1076"/>
      <pc:docMkLst>
        <pc:docMk/>
      </pc:docMkLst>
      <pc:sldChg chg="modSp">
        <pc:chgData name="Pomerleau, Mary,N.P." userId="S::mpomerleau_bwh.harvard.edu#ext#@devupconforg2.onmicrosoft.com::09039b90-83dd-4cec-b2f7-c5f0c87ad33c" providerId="AD" clId="Web-{6D11B821-53B4-4BD7-8A43-5B2EDFC44AF0}" dt="2021-05-15T12:36:22.112" v="0" actId="1076"/>
        <pc:sldMkLst>
          <pc:docMk/>
          <pc:sldMk cId="0" sldId="256"/>
        </pc:sldMkLst>
        <pc:picChg chg="mod">
          <ac:chgData name="Pomerleau, Mary,N.P." userId="S::mpomerleau_bwh.harvard.edu#ext#@devupconforg2.onmicrosoft.com::09039b90-83dd-4cec-b2f7-c5f0c87ad33c" providerId="AD" clId="Web-{6D11B821-53B4-4BD7-8A43-5B2EDFC44AF0}" dt="2021-05-15T12:36:22.112" v="0" actId="1076"/>
          <ac:picMkLst>
            <pc:docMk/>
            <pc:sldMk cId="0" sldId="256"/>
            <ac:picMk id="3" creationId="{33B1C869-B8A3-6C40-A4AF-6C40AC933765}"/>
          </ac:picMkLst>
        </pc:picChg>
      </pc:sldChg>
    </pc:docChg>
  </pc:docChgLst>
  <pc:docChgLst>
    <pc:chgData name="Ashika" userId="S::ashika.gop_gmail.com#ext#@devupconforg2.onmicrosoft.com::c0f4c717-229a-45ba-aaa6-1a380aa9e3b9" providerId="AD" clId="Web-{F3AC2B1C-FB61-4C80-B951-B69346425009}"/>
    <pc:docChg chg="modSld">
      <pc:chgData name="Ashika" userId="S::ashika.gop_gmail.com#ext#@devupconforg2.onmicrosoft.com::c0f4c717-229a-45ba-aaa6-1a380aa9e3b9" providerId="AD" clId="Web-{F3AC2B1C-FB61-4C80-B951-B69346425009}" dt="2021-05-16T14:33:33.391" v="9" actId="1076"/>
      <pc:docMkLst>
        <pc:docMk/>
      </pc:docMkLst>
      <pc:sldChg chg="addSp modSp">
        <pc:chgData name="Ashika" userId="S::ashika.gop_gmail.com#ext#@devupconforg2.onmicrosoft.com::c0f4c717-229a-45ba-aaa6-1a380aa9e3b9" providerId="AD" clId="Web-{F3AC2B1C-FB61-4C80-B951-B69346425009}" dt="2021-05-16T14:33:33.391" v="9" actId="1076"/>
        <pc:sldMkLst>
          <pc:docMk/>
          <pc:sldMk cId="3505403314" sldId="10644"/>
        </pc:sldMkLst>
        <pc:spChg chg="mod">
          <ac:chgData name="Ashika" userId="S::ashika.gop_gmail.com#ext#@devupconforg2.onmicrosoft.com::c0f4c717-229a-45ba-aaa6-1a380aa9e3b9" providerId="AD" clId="Web-{F3AC2B1C-FB61-4C80-B951-B69346425009}" dt="2021-05-16T14:33:33.391" v="9" actId="1076"/>
          <ac:spMkLst>
            <pc:docMk/>
            <pc:sldMk cId="3505403314" sldId="10644"/>
            <ac:spMk id="9" creationId="{2F44F5B9-28DE-453C-BFB6-F16A016EDA1B}"/>
          </ac:spMkLst>
        </pc:spChg>
        <pc:picChg chg="add mod">
          <ac:chgData name="Ashika" userId="S::ashika.gop_gmail.com#ext#@devupconforg2.onmicrosoft.com::c0f4c717-229a-45ba-aaa6-1a380aa9e3b9" providerId="AD" clId="Web-{F3AC2B1C-FB61-4C80-B951-B69346425009}" dt="2021-05-16T14:33:26.344" v="8" actId="1076"/>
          <ac:picMkLst>
            <pc:docMk/>
            <pc:sldMk cId="3505403314" sldId="10644"/>
            <ac:picMk id="3" creationId="{D7B0CF59-1F47-4099-9577-E0D83BE10669}"/>
          </ac:picMkLst>
        </pc:picChg>
      </pc:sldChg>
    </pc:docChg>
  </pc:docChgLst>
  <pc:docChgLst>
    <pc:chgData name="Ashika" userId="S::ashika.gop_gmail.com#ext#@devupconforg2.onmicrosoft.com::c0f4c717-229a-45ba-aaa6-1a380aa9e3b9" providerId="AD" clId="Web-{FF725432-D5E3-478C-B480-4E3A3274F0FE}"/>
    <pc:docChg chg="modSld">
      <pc:chgData name="Ashika" userId="S::ashika.gop_gmail.com#ext#@devupconforg2.onmicrosoft.com::c0f4c717-229a-45ba-aaa6-1a380aa9e3b9" providerId="AD" clId="Web-{FF725432-D5E3-478C-B480-4E3A3274F0FE}" dt="2021-05-16T14:30:59.224" v="1" actId="20577"/>
      <pc:docMkLst>
        <pc:docMk/>
      </pc:docMkLst>
      <pc:sldChg chg="modSp">
        <pc:chgData name="Ashika" userId="S::ashika.gop_gmail.com#ext#@devupconforg2.onmicrosoft.com::c0f4c717-229a-45ba-aaa6-1a380aa9e3b9" providerId="AD" clId="Web-{FF725432-D5E3-478C-B480-4E3A3274F0FE}" dt="2021-05-16T14:30:59.224" v="1" actId="20577"/>
        <pc:sldMkLst>
          <pc:docMk/>
          <pc:sldMk cId="3505403314" sldId="10644"/>
        </pc:sldMkLst>
        <pc:spChg chg="mod">
          <ac:chgData name="Ashika" userId="S::ashika.gop_gmail.com#ext#@devupconforg2.onmicrosoft.com::c0f4c717-229a-45ba-aaa6-1a380aa9e3b9" providerId="AD" clId="Web-{FF725432-D5E3-478C-B480-4E3A3274F0FE}" dt="2021-05-16T14:30:59.224" v="1" actId="20577"/>
          <ac:spMkLst>
            <pc:docMk/>
            <pc:sldMk cId="3505403314" sldId="10644"/>
            <ac:spMk id="9" creationId="{2F44F5B9-28DE-453C-BFB6-F16A016EDA1B}"/>
          </ac:spMkLst>
        </pc:spChg>
      </pc:sldChg>
    </pc:docChg>
  </pc:docChgLst>
  <pc:docChgLst>
    <pc:chgData name="Fatima" userId="S::ftisseverasinghe_gmail.com#ext#@devupconforg2.onmicrosoft.com::5b074e77-52cd-43cf-b1b0-117a5cac897b" providerId="AD" clId="Web-{AD4E93BD-0803-474B-A897-464C26BAC86A}"/>
    <pc:docChg chg="addSld modSld">
      <pc:chgData name="Fatima" userId="S::ftisseverasinghe_gmail.com#ext#@devupconforg2.onmicrosoft.com::5b074e77-52cd-43cf-b1b0-117a5cac897b" providerId="AD" clId="Web-{AD4E93BD-0803-474B-A897-464C26BAC86A}" dt="2021-05-15T22:05:55.379" v="280" actId="20577"/>
      <pc:docMkLst>
        <pc:docMk/>
      </pc:docMkLst>
      <pc:sldChg chg="modSp">
        <pc:chgData name="Fatima" userId="S::ftisseverasinghe_gmail.com#ext#@devupconforg2.onmicrosoft.com::5b074e77-52cd-43cf-b1b0-117a5cac897b" providerId="AD" clId="Web-{AD4E93BD-0803-474B-A897-464C26BAC86A}" dt="2021-05-15T22:05:55.379" v="280" actId="20577"/>
        <pc:sldMkLst>
          <pc:docMk/>
          <pc:sldMk cId="3032607302" sldId="10618"/>
        </pc:sldMkLst>
        <pc:spChg chg="mod">
          <ac:chgData name="Fatima" userId="S::ftisseverasinghe_gmail.com#ext#@devupconforg2.onmicrosoft.com::5b074e77-52cd-43cf-b1b0-117a5cac897b" providerId="AD" clId="Web-{AD4E93BD-0803-474B-A897-464C26BAC86A}" dt="2021-05-15T22:05:55.379" v="280" actId="20577"/>
          <ac:spMkLst>
            <pc:docMk/>
            <pc:sldMk cId="3032607302" sldId="10618"/>
            <ac:spMk id="2" creationId="{DD85CA2B-07D4-F44A-B01C-F879BD25DCCC}"/>
          </ac:spMkLst>
        </pc:spChg>
        <pc:spChg chg="mod">
          <ac:chgData name="Fatima" userId="S::ftisseverasinghe_gmail.com#ext#@devupconforg2.onmicrosoft.com::5b074e77-52cd-43cf-b1b0-117a5cac897b" providerId="AD" clId="Web-{AD4E93BD-0803-474B-A897-464C26BAC86A}" dt="2021-05-15T21:57:52.746" v="278" actId="20577"/>
          <ac:spMkLst>
            <pc:docMk/>
            <pc:sldMk cId="3032607302" sldId="10618"/>
            <ac:spMk id="3" creationId="{B3011B46-AEDD-0845-AAF3-FC440A76A4DD}"/>
          </ac:spMkLst>
        </pc:spChg>
      </pc:sldChg>
      <pc:sldChg chg="modSp new">
        <pc:chgData name="Fatima" userId="S::ftisseverasinghe_gmail.com#ext#@devupconforg2.onmicrosoft.com::5b074e77-52cd-43cf-b1b0-117a5cac897b" providerId="AD" clId="Web-{AD4E93BD-0803-474B-A897-464C26BAC86A}" dt="2021-05-15T21:50:49.233" v="14" actId="20577"/>
        <pc:sldMkLst>
          <pc:docMk/>
          <pc:sldMk cId="2765230570" sldId="10638"/>
        </pc:sldMkLst>
        <pc:spChg chg="mod">
          <ac:chgData name="Fatima" userId="S::ftisseverasinghe_gmail.com#ext#@devupconforg2.onmicrosoft.com::5b074e77-52cd-43cf-b1b0-117a5cac897b" providerId="AD" clId="Web-{AD4E93BD-0803-474B-A897-464C26BAC86A}" dt="2021-05-15T21:50:49.233" v="14" actId="20577"/>
          <ac:spMkLst>
            <pc:docMk/>
            <pc:sldMk cId="2765230570" sldId="10638"/>
            <ac:spMk id="2" creationId="{78B66569-2810-4CCE-A5AC-F3A5F4B3534A}"/>
          </ac:spMkLst>
        </pc:spChg>
      </pc:sldChg>
    </pc:docChg>
  </pc:docChgLst>
  <pc:docChgLst>
    <pc:chgData name="Kathleen Malouf" userId="S::qnkthln15_aol.com#ext#@devupconforg2.onmicrosoft.com::d597b806-e5e9-4e14-ba28-f179fd5bd11f" providerId="AD" clId="Web-{EFDEBF1A-3665-4D11-81CA-04C14D7998A7}"/>
    <pc:docChg chg="modSld">
      <pc:chgData name="Kathleen Malouf" userId="S::qnkthln15_aol.com#ext#@devupconforg2.onmicrosoft.com::d597b806-e5e9-4e14-ba28-f179fd5bd11f" providerId="AD" clId="Web-{EFDEBF1A-3665-4D11-81CA-04C14D7998A7}" dt="2021-05-16T12:17:23.923" v="2" actId="1076"/>
      <pc:docMkLst>
        <pc:docMk/>
      </pc:docMkLst>
      <pc:sldChg chg="modSp">
        <pc:chgData name="Kathleen Malouf" userId="S::qnkthln15_aol.com#ext#@devupconforg2.onmicrosoft.com::d597b806-e5e9-4e14-ba28-f179fd5bd11f" providerId="AD" clId="Web-{EFDEBF1A-3665-4D11-81CA-04C14D7998A7}" dt="2021-05-16T12:17:23.923" v="2" actId="1076"/>
        <pc:sldMkLst>
          <pc:docMk/>
          <pc:sldMk cId="3032607302" sldId="10618"/>
        </pc:sldMkLst>
        <pc:graphicFrameChg chg="mod">
          <ac:chgData name="Kathleen Malouf" userId="S::qnkthln15_aol.com#ext#@devupconforg2.onmicrosoft.com::d597b806-e5e9-4e14-ba28-f179fd5bd11f" providerId="AD" clId="Web-{EFDEBF1A-3665-4D11-81CA-04C14D7998A7}" dt="2021-05-16T12:17:23.923" v="2" actId="1076"/>
          <ac:graphicFrameMkLst>
            <pc:docMk/>
            <pc:sldMk cId="3032607302" sldId="10618"/>
            <ac:graphicFrameMk id="7" creationId="{E9F1631F-ABCC-493B-AC8C-54C200C443C8}"/>
          </ac:graphicFrameMkLst>
        </pc:graphicFrameChg>
      </pc:sldChg>
    </pc:docChg>
  </pc:docChgLst>
  <pc:docChgLst>
    <pc:chgData name="Pushkar" userId="S::96pushkar_gmail.com#ext#@devupconforg2.onmicrosoft.com::6f0e2513-d33b-4dee-90b7-270615417fff" providerId="AD" clId="Web-{021F4C53-A37B-421E-8F43-831FA80B61F6}"/>
    <pc:docChg chg="delSld modSld">
      <pc:chgData name="Pushkar" userId="S::96pushkar_gmail.com#ext#@devupconforg2.onmicrosoft.com::6f0e2513-d33b-4dee-90b7-270615417fff" providerId="AD" clId="Web-{021F4C53-A37B-421E-8F43-831FA80B61F6}" dt="2021-05-15T21:48:29.680" v="58"/>
      <pc:docMkLst>
        <pc:docMk/>
      </pc:docMkLst>
      <pc:sldChg chg="del">
        <pc:chgData name="Pushkar" userId="S::96pushkar_gmail.com#ext#@devupconforg2.onmicrosoft.com::6f0e2513-d33b-4dee-90b7-270615417fff" providerId="AD" clId="Web-{021F4C53-A37B-421E-8F43-831FA80B61F6}" dt="2021-05-15T21:46:58.756" v="36"/>
        <pc:sldMkLst>
          <pc:docMk/>
          <pc:sldMk cId="0" sldId="265"/>
        </pc:sldMkLst>
      </pc:sldChg>
      <pc:sldChg chg="del">
        <pc:chgData name="Pushkar" userId="S::96pushkar_gmail.com#ext#@devupconforg2.onmicrosoft.com::6f0e2513-d33b-4dee-90b7-270615417fff" providerId="AD" clId="Web-{021F4C53-A37B-421E-8F43-831FA80B61F6}" dt="2021-05-15T21:47:03.162" v="37"/>
        <pc:sldMkLst>
          <pc:docMk/>
          <pc:sldMk cId="0" sldId="266"/>
        </pc:sldMkLst>
      </pc:sldChg>
      <pc:sldChg chg="del">
        <pc:chgData name="Pushkar" userId="S::96pushkar_gmail.com#ext#@devupconforg2.onmicrosoft.com::6f0e2513-d33b-4dee-90b7-270615417fff" providerId="AD" clId="Web-{021F4C53-A37B-421E-8F43-831FA80B61F6}" dt="2021-05-15T21:47:05.053" v="38"/>
        <pc:sldMkLst>
          <pc:docMk/>
          <pc:sldMk cId="0" sldId="270"/>
        </pc:sldMkLst>
      </pc:sldChg>
      <pc:sldChg chg="del">
        <pc:chgData name="Pushkar" userId="S::96pushkar_gmail.com#ext#@devupconforg2.onmicrosoft.com::6f0e2513-d33b-4dee-90b7-270615417fff" providerId="AD" clId="Web-{021F4C53-A37B-421E-8F43-831FA80B61F6}" dt="2021-05-15T21:47:54.101" v="55"/>
        <pc:sldMkLst>
          <pc:docMk/>
          <pc:sldMk cId="0" sldId="273"/>
        </pc:sldMkLst>
      </pc:sldChg>
      <pc:sldChg chg="del">
        <pc:chgData name="Pushkar" userId="S::96pushkar_gmail.com#ext#@devupconforg2.onmicrosoft.com::6f0e2513-d33b-4dee-90b7-270615417fff" providerId="AD" clId="Web-{021F4C53-A37B-421E-8F43-831FA80B61F6}" dt="2021-05-15T21:47:27.881" v="45"/>
        <pc:sldMkLst>
          <pc:docMk/>
          <pc:sldMk cId="0" sldId="275"/>
        </pc:sldMkLst>
      </pc:sldChg>
      <pc:sldChg chg="del">
        <pc:chgData name="Pushkar" userId="S::96pushkar_gmail.com#ext#@devupconforg2.onmicrosoft.com::6f0e2513-d33b-4dee-90b7-270615417fff" providerId="AD" clId="Web-{021F4C53-A37B-421E-8F43-831FA80B61F6}" dt="2021-05-15T21:47:24.663" v="44"/>
        <pc:sldMkLst>
          <pc:docMk/>
          <pc:sldMk cId="1596384258" sldId="311"/>
        </pc:sldMkLst>
      </pc:sldChg>
      <pc:sldChg chg="del">
        <pc:chgData name="Pushkar" userId="S::96pushkar_gmail.com#ext#@devupconforg2.onmicrosoft.com::6f0e2513-d33b-4dee-90b7-270615417fff" providerId="AD" clId="Web-{021F4C53-A37B-421E-8F43-831FA80B61F6}" dt="2021-05-15T21:48:01.711" v="57"/>
        <pc:sldMkLst>
          <pc:docMk/>
          <pc:sldMk cId="1332732882" sldId="316"/>
        </pc:sldMkLst>
      </pc:sldChg>
      <pc:sldChg chg="del">
        <pc:chgData name="Pushkar" userId="S::96pushkar_gmail.com#ext#@devupconforg2.onmicrosoft.com::6f0e2513-d33b-4dee-90b7-270615417fff" providerId="AD" clId="Web-{021F4C53-A37B-421E-8F43-831FA80B61F6}" dt="2021-05-15T21:47:15.225" v="41"/>
        <pc:sldMkLst>
          <pc:docMk/>
          <pc:sldMk cId="399049100" sldId="317"/>
        </pc:sldMkLst>
      </pc:sldChg>
      <pc:sldChg chg="del">
        <pc:chgData name="Pushkar" userId="S::96pushkar_gmail.com#ext#@devupconforg2.onmicrosoft.com::6f0e2513-d33b-4dee-90b7-270615417fff" providerId="AD" clId="Web-{021F4C53-A37B-421E-8F43-831FA80B61F6}" dt="2021-05-15T21:47:21.131" v="43"/>
        <pc:sldMkLst>
          <pc:docMk/>
          <pc:sldMk cId="1690653831" sldId="319"/>
        </pc:sldMkLst>
      </pc:sldChg>
      <pc:sldChg chg="del">
        <pc:chgData name="Pushkar" userId="S::96pushkar_gmail.com#ext#@devupconforg2.onmicrosoft.com::6f0e2513-d33b-4dee-90b7-270615417fff" providerId="AD" clId="Web-{021F4C53-A37B-421E-8F43-831FA80B61F6}" dt="2021-05-15T21:47:18.444" v="42"/>
        <pc:sldMkLst>
          <pc:docMk/>
          <pc:sldMk cId="956726264" sldId="320"/>
        </pc:sldMkLst>
      </pc:sldChg>
      <pc:sldChg chg="del">
        <pc:chgData name="Pushkar" userId="S::96pushkar_gmail.com#ext#@devupconforg2.onmicrosoft.com::6f0e2513-d33b-4dee-90b7-270615417fff" providerId="AD" clId="Web-{021F4C53-A37B-421E-8F43-831FA80B61F6}" dt="2021-05-15T21:47:08.240" v="39"/>
        <pc:sldMkLst>
          <pc:docMk/>
          <pc:sldMk cId="1347431190" sldId="327"/>
        </pc:sldMkLst>
      </pc:sldChg>
      <pc:sldChg chg="del">
        <pc:chgData name="Pushkar" userId="S::96pushkar_gmail.com#ext#@devupconforg2.onmicrosoft.com::6f0e2513-d33b-4dee-90b7-270615417fff" providerId="AD" clId="Web-{021F4C53-A37B-421E-8F43-831FA80B61F6}" dt="2021-05-15T21:47:10.490" v="40"/>
        <pc:sldMkLst>
          <pc:docMk/>
          <pc:sldMk cId="3422754276" sldId="328"/>
        </pc:sldMkLst>
      </pc:sldChg>
      <pc:sldChg chg="del">
        <pc:chgData name="Pushkar" userId="S::96pushkar_gmail.com#ext#@devupconforg2.onmicrosoft.com::6f0e2513-d33b-4dee-90b7-270615417fff" providerId="AD" clId="Web-{021F4C53-A37B-421E-8F43-831FA80B61F6}" dt="2021-05-15T21:48:00.633" v="56"/>
        <pc:sldMkLst>
          <pc:docMk/>
          <pc:sldMk cId="1860159039" sldId="329"/>
        </pc:sldMkLst>
      </pc:sldChg>
      <pc:sldChg chg="del">
        <pc:chgData name="Pushkar" userId="S::96pushkar_gmail.com#ext#@devupconforg2.onmicrosoft.com::6f0e2513-d33b-4dee-90b7-270615417fff" providerId="AD" clId="Web-{021F4C53-A37B-421E-8F43-831FA80B61F6}" dt="2021-05-15T21:47:37.429" v="48"/>
        <pc:sldMkLst>
          <pc:docMk/>
          <pc:sldMk cId="1042836464" sldId="333"/>
        </pc:sldMkLst>
      </pc:sldChg>
      <pc:sldChg chg="del">
        <pc:chgData name="Pushkar" userId="S::96pushkar_gmail.com#ext#@devupconforg2.onmicrosoft.com::6f0e2513-d33b-4dee-90b7-270615417fff" providerId="AD" clId="Web-{021F4C53-A37B-421E-8F43-831FA80B61F6}" dt="2021-05-15T21:47:40.335" v="50"/>
        <pc:sldMkLst>
          <pc:docMk/>
          <pc:sldMk cId="2633031119" sldId="338"/>
        </pc:sldMkLst>
      </pc:sldChg>
      <pc:sldChg chg="del">
        <pc:chgData name="Pushkar" userId="S::96pushkar_gmail.com#ext#@devupconforg2.onmicrosoft.com::6f0e2513-d33b-4dee-90b7-270615417fff" providerId="AD" clId="Web-{021F4C53-A37B-421E-8F43-831FA80B61F6}" dt="2021-05-15T21:47:46.116" v="53"/>
        <pc:sldMkLst>
          <pc:docMk/>
          <pc:sldMk cId="97542603" sldId="339"/>
        </pc:sldMkLst>
      </pc:sldChg>
      <pc:sldChg chg="del">
        <pc:chgData name="Pushkar" userId="S::96pushkar_gmail.com#ext#@devupconforg2.onmicrosoft.com::6f0e2513-d33b-4dee-90b7-270615417fff" providerId="AD" clId="Web-{021F4C53-A37B-421E-8F43-831FA80B61F6}" dt="2021-05-15T21:47:41.929" v="51"/>
        <pc:sldMkLst>
          <pc:docMk/>
          <pc:sldMk cId="3351238017" sldId="340"/>
        </pc:sldMkLst>
      </pc:sldChg>
      <pc:sldChg chg="del">
        <pc:chgData name="Pushkar" userId="S::96pushkar_gmail.com#ext#@devupconforg2.onmicrosoft.com::6f0e2513-d33b-4dee-90b7-270615417fff" providerId="AD" clId="Web-{021F4C53-A37B-421E-8F43-831FA80B61F6}" dt="2021-05-15T21:47:43.429" v="52"/>
        <pc:sldMkLst>
          <pc:docMk/>
          <pc:sldMk cId="3603105356" sldId="341"/>
        </pc:sldMkLst>
      </pc:sldChg>
      <pc:sldChg chg="del">
        <pc:chgData name="Pushkar" userId="S::96pushkar_gmail.com#ext#@devupconforg2.onmicrosoft.com::6f0e2513-d33b-4dee-90b7-270615417fff" providerId="AD" clId="Web-{021F4C53-A37B-421E-8F43-831FA80B61F6}" dt="2021-05-15T21:47:39.241" v="49"/>
        <pc:sldMkLst>
          <pc:docMk/>
          <pc:sldMk cId="2342052813" sldId="342"/>
        </pc:sldMkLst>
      </pc:sldChg>
      <pc:sldChg chg="del">
        <pc:chgData name="Pushkar" userId="S::96pushkar_gmail.com#ext#@devupconforg2.onmicrosoft.com::6f0e2513-d33b-4dee-90b7-270615417fff" providerId="AD" clId="Web-{021F4C53-A37B-421E-8F43-831FA80B61F6}" dt="2021-05-15T21:47:50.788" v="54"/>
        <pc:sldMkLst>
          <pc:docMk/>
          <pc:sldMk cId="401435965" sldId="343"/>
        </pc:sldMkLst>
      </pc:sldChg>
      <pc:sldChg chg="del">
        <pc:chgData name="Pushkar" userId="S::96pushkar_gmail.com#ext#@devupconforg2.onmicrosoft.com::6f0e2513-d33b-4dee-90b7-270615417fff" providerId="AD" clId="Web-{021F4C53-A37B-421E-8F43-831FA80B61F6}" dt="2021-05-15T21:47:33.569" v="46"/>
        <pc:sldMkLst>
          <pc:docMk/>
          <pc:sldMk cId="464322321" sldId="356"/>
        </pc:sldMkLst>
      </pc:sldChg>
      <pc:sldChg chg="del">
        <pc:chgData name="Pushkar" userId="S::96pushkar_gmail.com#ext#@devupconforg2.onmicrosoft.com::6f0e2513-d33b-4dee-90b7-270615417fff" providerId="AD" clId="Web-{021F4C53-A37B-421E-8F43-831FA80B61F6}" dt="2021-05-15T21:47:35.366" v="47"/>
        <pc:sldMkLst>
          <pc:docMk/>
          <pc:sldMk cId="2948861633" sldId="357"/>
        </pc:sldMkLst>
      </pc:sldChg>
      <pc:sldChg chg="del">
        <pc:chgData name="Pushkar" userId="S::96pushkar_gmail.com#ext#@devupconforg2.onmicrosoft.com::6f0e2513-d33b-4dee-90b7-270615417fff" providerId="AD" clId="Web-{021F4C53-A37B-421E-8F43-831FA80B61F6}" dt="2021-05-15T21:48:29.680" v="58"/>
        <pc:sldMkLst>
          <pc:docMk/>
          <pc:sldMk cId="376756322" sldId="361"/>
        </pc:sldMkLst>
      </pc:sldChg>
      <pc:sldChg chg="modSp">
        <pc:chgData name="Pushkar" userId="S::96pushkar_gmail.com#ext#@devupconforg2.onmicrosoft.com::6f0e2513-d33b-4dee-90b7-270615417fff" providerId="AD" clId="Web-{021F4C53-A37B-421E-8F43-831FA80B61F6}" dt="2021-05-15T21:44:14.781" v="26" actId="20577"/>
        <pc:sldMkLst>
          <pc:docMk/>
          <pc:sldMk cId="730098645" sldId="362"/>
        </pc:sldMkLst>
        <pc:spChg chg="mod">
          <ac:chgData name="Pushkar" userId="S::96pushkar_gmail.com#ext#@devupconforg2.onmicrosoft.com::6f0e2513-d33b-4dee-90b7-270615417fff" providerId="AD" clId="Web-{021F4C53-A37B-421E-8F43-831FA80B61F6}" dt="2021-05-15T21:43:33.795" v="1" actId="20577"/>
          <ac:spMkLst>
            <pc:docMk/>
            <pc:sldMk cId="730098645" sldId="362"/>
            <ac:spMk id="2" creationId="{00000000-0000-0000-0000-000000000000}"/>
          </ac:spMkLst>
        </pc:spChg>
        <pc:spChg chg="mod">
          <ac:chgData name="Pushkar" userId="S::96pushkar_gmail.com#ext#@devupconforg2.onmicrosoft.com::6f0e2513-d33b-4dee-90b7-270615417fff" providerId="AD" clId="Web-{021F4C53-A37B-421E-8F43-831FA80B61F6}" dt="2021-05-15T21:44:14.781" v="26" actId="20577"/>
          <ac:spMkLst>
            <pc:docMk/>
            <pc:sldMk cId="730098645" sldId="362"/>
            <ac:spMk id="4" creationId="{00000000-0000-0000-0000-000000000000}"/>
          </ac:spMkLst>
        </pc:spChg>
      </pc:sldChg>
      <pc:sldChg chg="modSp">
        <pc:chgData name="Pushkar" userId="S::96pushkar_gmail.com#ext#@devupconforg2.onmicrosoft.com::6f0e2513-d33b-4dee-90b7-270615417fff" providerId="AD" clId="Web-{021F4C53-A37B-421E-8F43-831FA80B61F6}" dt="2021-05-15T21:45:06.048" v="34" actId="20577"/>
        <pc:sldMkLst>
          <pc:docMk/>
          <pc:sldMk cId="202033310" sldId="363"/>
        </pc:sldMkLst>
        <pc:spChg chg="mod">
          <ac:chgData name="Pushkar" userId="S::96pushkar_gmail.com#ext#@devupconforg2.onmicrosoft.com::6f0e2513-d33b-4dee-90b7-270615417fff" providerId="AD" clId="Web-{021F4C53-A37B-421E-8F43-831FA80B61F6}" dt="2021-05-15T21:45:06.048" v="34" actId="20577"/>
          <ac:spMkLst>
            <pc:docMk/>
            <pc:sldMk cId="202033310" sldId="363"/>
            <ac:spMk id="3" creationId="{00000000-0000-0000-0000-000000000000}"/>
          </ac:spMkLst>
        </pc:spChg>
      </pc:sldChg>
      <pc:sldChg chg="del">
        <pc:chgData name="Pushkar" userId="S::96pushkar_gmail.com#ext#@devupconforg2.onmicrosoft.com::6f0e2513-d33b-4dee-90b7-270615417fff" providerId="AD" clId="Web-{021F4C53-A37B-421E-8F43-831FA80B61F6}" dt="2021-05-15T21:45:15.580" v="35"/>
        <pc:sldMkLst>
          <pc:docMk/>
          <pc:sldMk cId="1571308349" sldId="10630"/>
        </pc:sldMkLst>
      </pc:sldChg>
    </pc:docChg>
  </pc:docChgLst>
  <pc:docChgLst>
    <pc:chgData name="Adedeji,Salim A" userId="S::s534027_nwmissouri.edu#ext#@devupconforg2.onmicrosoft.com::e609c16f-231f-4eaa-8a97-ea3592fe709e" providerId="AD" clId="Web-{F29B8A38-D2ED-45F0-AE5D-6AEBBF085D25}"/>
    <pc:docChg chg="modSld">
      <pc:chgData name="Adedeji,Salim A" userId="S::s534027_nwmissouri.edu#ext#@devupconforg2.onmicrosoft.com::e609c16f-231f-4eaa-8a97-ea3592fe709e" providerId="AD" clId="Web-{F29B8A38-D2ED-45F0-AE5D-6AEBBF085D25}" dt="2021-05-16T15:25:40.244" v="43"/>
      <pc:docMkLst>
        <pc:docMk/>
      </pc:docMkLst>
      <pc:sldChg chg="modSp">
        <pc:chgData name="Adedeji,Salim A" userId="S::s534027_nwmissouri.edu#ext#@devupconforg2.onmicrosoft.com::e609c16f-231f-4eaa-8a97-ea3592fe709e" providerId="AD" clId="Web-{F29B8A38-D2ED-45F0-AE5D-6AEBBF085D25}" dt="2021-05-16T15:25:40.244" v="43"/>
        <pc:sldMkLst>
          <pc:docMk/>
          <pc:sldMk cId="0" sldId="267"/>
        </pc:sldMkLst>
        <pc:spChg chg="mod">
          <ac:chgData name="Adedeji,Salim A" userId="S::s534027_nwmissouri.edu#ext#@devupconforg2.onmicrosoft.com::e609c16f-231f-4eaa-8a97-ea3592fe709e" providerId="AD" clId="Web-{F29B8A38-D2ED-45F0-AE5D-6AEBBF085D25}" dt="2021-05-16T15:03:39.019" v="31" actId="20577"/>
          <ac:spMkLst>
            <pc:docMk/>
            <pc:sldMk cId="0" sldId="267"/>
            <ac:spMk id="240" creationId="{00000000-0000-0000-0000-000000000000}"/>
          </ac:spMkLst>
        </pc:spChg>
        <pc:picChg chg="mod">
          <ac:chgData name="Adedeji,Salim A" userId="S::s534027_nwmissouri.edu#ext#@devupconforg2.onmicrosoft.com::e609c16f-231f-4eaa-8a97-ea3592fe709e" providerId="AD" clId="Web-{F29B8A38-D2ED-45F0-AE5D-6AEBBF085D25}" dt="2021-05-16T15:19:04.217" v="36" actId="14100"/>
          <ac:picMkLst>
            <pc:docMk/>
            <pc:sldMk cId="0" sldId="267"/>
            <ac:picMk id="3" creationId="{300CF3AB-1DAA-4EB1-A3B7-C753036B1291}"/>
          </ac:picMkLst>
        </pc:picChg>
        <pc:picChg chg="mod modCrop">
          <ac:chgData name="Adedeji,Salim A" userId="S::s534027_nwmissouri.edu#ext#@devupconforg2.onmicrosoft.com::e609c16f-231f-4eaa-8a97-ea3592fe709e" providerId="AD" clId="Web-{F29B8A38-D2ED-45F0-AE5D-6AEBBF085D25}" dt="2021-05-16T15:25:40.244" v="43"/>
          <ac:picMkLst>
            <pc:docMk/>
            <pc:sldMk cId="0" sldId="267"/>
            <ac:picMk id="11" creationId="{8E5A9808-DB7A-42CA-870E-18A5CE1BC672}"/>
          </ac:picMkLst>
        </pc:picChg>
        <pc:picChg chg="mod">
          <ac:chgData name="Adedeji,Salim A" userId="S::s534027_nwmissouri.edu#ext#@devupconforg2.onmicrosoft.com::e609c16f-231f-4eaa-8a97-ea3592fe709e" providerId="AD" clId="Web-{F29B8A38-D2ED-45F0-AE5D-6AEBBF085D25}" dt="2021-05-16T15:19:23.233" v="37" actId="1076"/>
          <ac:picMkLst>
            <pc:docMk/>
            <pc:sldMk cId="0" sldId="267"/>
            <ac:picMk id="28" creationId="{FD46B90F-E9C9-4BC2-8A58-4C74182C600F}"/>
          </ac:picMkLst>
        </pc:picChg>
      </pc:sldChg>
    </pc:docChg>
  </pc:docChgLst>
  <pc:docChgLst>
    <pc:chgData name="Kathleen Malouf" userId="S::qnkthln15_aol.com#ext#@devupconforg2.onmicrosoft.com::d597b806-e5e9-4e14-ba28-f179fd5bd11f" providerId="AD" clId="Web-{84712577-8A8D-42E9-9C1B-4BAD291A0BF0}"/>
    <pc:docChg chg="delSld modSld">
      <pc:chgData name="Kathleen Malouf" userId="S::qnkthln15_aol.com#ext#@devupconforg2.onmicrosoft.com::d597b806-e5e9-4e14-ba28-f179fd5bd11f" providerId="AD" clId="Web-{84712577-8A8D-42E9-9C1B-4BAD291A0BF0}" dt="2021-05-16T01:16:57.855" v="77" actId="20577"/>
      <pc:docMkLst>
        <pc:docMk/>
      </pc:docMkLst>
      <pc:sldChg chg="modSp">
        <pc:chgData name="Kathleen Malouf" userId="S::qnkthln15_aol.com#ext#@devupconforg2.onmicrosoft.com::d597b806-e5e9-4e14-ba28-f179fd5bd11f" providerId="AD" clId="Web-{84712577-8A8D-42E9-9C1B-4BAD291A0BF0}" dt="2021-05-16T01:16:57.855" v="77" actId="20577"/>
        <pc:sldMkLst>
          <pc:docMk/>
          <pc:sldMk cId="3032607302" sldId="10618"/>
        </pc:sldMkLst>
        <pc:spChg chg="mod">
          <ac:chgData name="Kathleen Malouf" userId="S::qnkthln15_aol.com#ext#@devupconforg2.onmicrosoft.com::d597b806-e5e9-4e14-ba28-f179fd5bd11f" providerId="AD" clId="Web-{84712577-8A8D-42E9-9C1B-4BAD291A0BF0}" dt="2021-05-16T01:16:57.855" v="77" actId="20577"/>
          <ac:spMkLst>
            <pc:docMk/>
            <pc:sldMk cId="3032607302" sldId="10618"/>
            <ac:spMk id="3" creationId="{B3011B46-AEDD-0845-AAF3-FC440A76A4DD}"/>
          </ac:spMkLst>
        </pc:spChg>
      </pc:sldChg>
      <pc:sldChg chg="del">
        <pc:chgData name="Kathleen Malouf" userId="S::qnkthln15_aol.com#ext#@devupconforg2.onmicrosoft.com::d597b806-e5e9-4e14-ba28-f179fd5bd11f" providerId="AD" clId="Web-{84712577-8A8D-42E9-9C1B-4BAD291A0BF0}" dt="2021-05-16T00:56:19.292" v="0"/>
        <pc:sldMkLst>
          <pc:docMk/>
          <pc:sldMk cId="736769269" sldId="10635"/>
        </pc:sldMkLst>
      </pc:sldChg>
      <pc:sldChg chg="modSp">
        <pc:chgData name="Kathleen Malouf" userId="S::qnkthln15_aol.com#ext#@devupconforg2.onmicrosoft.com::d597b806-e5e9-4e14-ba28-f179fd5bd11f" providerId="AD" clId="Web-{84712577-8A8D-42E9-9C1B-4BAD291A0BF0}" dt="2021-05-16T00:57:24.872" v="16" actId="1076"/>
        <pc:sldMkLst>
          <pc:docMk/>
          <pc:sldMk cId="3091248119" sldId="10640"/>
        </pc:sldMkLst>
        <pc:spChg chg="mod">
          <ac:chgData name="Kathleen Malouf" userId="S::qnkthln15_aol.com#ext#@devupconforg2.onmicrosoft.com::d597b806-e5e9-4e14-ba28-f179fd5bd11f" providerId="AD" clId="Web-{84712577-8A8D-42E9-9C1B-4BAD291A0BF0}" dt="2021-05-16T00:57:24.872" v="16" actId="1076"/>
          <ac:spMkLst>
            <pc:docMk/>
            <pc:sldMk cId="3091248119" sldId="10640"/>
            <ac:spMk id="4" creationId="{CD53684F-A64F-4A02-BD49-28DC601721A1}"/>
          </ac:spMkLst>
        </pc:spChg>
        <pc:picChg chg="mod">
          <ac:chgData name="Kathleen Malouf" userId="S::qnkthln15_aol.com#ext#@devupconforg2.onmicrosoft.com::d597b806-e5e9-4e14-ba28-f179fd5bd11f" providerId="AD" clId="Web-{84712577-8A8D-42E9-9C1B-4BAD291A0BF0}" dt="2021-05-16T00:56:37.496" v="1" actId="1076"/>
          <ac:picMkLst>
            <pc:docMk/>
            <pc:sldMk cId="3091248119" sldId="10640"/>
            <ac:picMk id="5" creationId="{448FF9D8-1653-4594-99D0-DBD4CBB4CEEF}"/>
          </ac:picMkLst>
        </pc:picChg>
      </pc:sldChg>
    </pc:docChg>
  </pc:docChgLst>
  <pc:docChgLst>
    <pc:chgData name="Akihiro" userId="S::ai_corti.ai#ext#@devupconforg2.onmicrosoft.com::3d4cdad1-d131-4f5d-be9f-5945c9df3c3e" providerId="AD" clId="Web-{B693885C-716F-43D8-BADE-942C9C242BC7}"/>
    <pc:docChg chg="modSld">
      <pc:chgData name="Akihiro" userId="S::ai_corti.ai#ext#@devupconforg2.onmicrosoft.com::3d4cdad1-d131-4f5d-be9f-5945c9df3c3e" providerId="AD" clId="Web-{B693885C-716F-43D8-BADE-942C9C242BC7}" dt="2021-05-16T15:03:11.214" v="9" actId="20577"/>
      <pc:docMkLst>
        <pc:docMk/>
      </pc:docMkLst>
      <pc:sldChg chg="modSp">
        <pc:chgData name="Akihiro" userId="S::ai_corti.ai#ext#@devupconforg2.onmicrosoft.com::3d4cdad1-d131-4f5d-be9f-5945c9df3c3e" providerId="AD" clId="Web-{B693885C-716F-43D8-BADE-942C9C242BC7}" dt="2021-05-16T15:03:11.214" v="9" actId="20577"/>
        <pc:sldMkLst>
          <pc:docMk/>
          <pc:sldMk cId="0" sldId="267"/>
        </pc:sldMkLst>
        <pc:spChg chg="mod">
          <ac:chgData name="Akihiro" userId="S::ai_corti.ai#ext#@devupconforg2.onmicrosoft.com::3d4cdad1-d131-4f5d-be9f-5945c9df3c3e" providerId="AD" clId="Web-{B693885C-716F-43D8-BADE-942C9C242BC7}" dt="2021-05-16T15:03:11.214" v="9" actId="20577"/>
          <ac:spMkLst>
            <pc:docMk/>
            <pc:sldMk cId="0" sldId="267"/>
            <ac:spMk id="23" creationId="{700C570C-98C1-4028-AD8D-F66689D477D8}"/>
          </ac:spMkLst>
        </pc:spChg>
        <pc:picChg chg="mod">
          <ac:chgData name="Akihiro" userId="S::ai_corti.ai#ext#@devupconforg2.onmicrosoft.com::3d4cdad1-d131-4f5d-be9f-5945c9df3c3e" providerId="AD" clId="Web-{B693885C-716F-43D8-BADE-942C9C242BC7}" dt="2021-05-16T15:02:55.245" v="8" actId="1076"/>
          <ac:picMkLst>
            <pc:docMk/>
            <pc:sldMk cId="0" sldId="267"/>
            <ac:picMk id="5" creationId="{179097F6-A8C1-435F-93D2-4E4D99CD7FE5}"/>
          </ac:picMkLst>
        </pc:picChg>
      </pc:sldChg>
    </pc:docChg>
  </pc:docChgLst>
  <pc:docChgLst>
    <pc:chgData name="Pushkar" userId="S::96pushkar_gmail.com#ext#@devupconforg2.onmicrosoft.com::6f0e2513-d33b-4dee-90b7-270615417fff" providerId="AD" clId="Web-{7D2B3364-931F-42FF-978F-8D7EE16D0629}"/>
    <pc:docChg chg="modSld">
      <pc:chgData name="Pushkar" userId="S::96pushkar_gmail.com#ext#@devupconforg2.onmicrosoft.com::6f0e2513-d33b-4dee-90b7-270615417fff" providerId="AD" clId="Web-{7D2B3364-931F-42FF-978F-8D7EE16D0629}" dt="2021-05-16T01:28:53.115" v="3" actId="1076"/>
      <pc:docMkLst>
        <pc:docMk/>
      </pc:docMkLst>
      <pc:sldChg chg="addSp modSp">
        <pc:chgData name="Pushkar" userId="S::96pushkar_gmail.com#ext#@devupconforg2.onmicrosoft.com::6f0e2513-d33b-4dee-90b7-270615417fff" providerId="AD" clId="Web-{7D2B3364-931F-42FF-978F-8D7EE16D0629}" dt="2021-05-16T01:28:53.115" v="3" actId="1076"/>
        <pc:sldMkLst>
          <pc:docMk/>
          <pc:sldMk cId="0" sldId="267"/>
        </pc:sldMkLst>
        <pc:picChg chg="add mod">
          <ac:chgData name="Pushkar" userId="S::96pushkar_gmail.com#ext#@devupconforg2.onmicrosoft.com::6f0e2513-d33b-4dee-90b7-270615417fff" providerId="AD" clId="Web-{7D2B3364-931F-42FF-978F-8D7EE16D0629}" dt="2021-05-16T01:28:53.115" v="3" actId="1076"/>
          <ac:picMkLst>
            <pc:docMk/>
            <pc:sldMk cId="0" sldId="267"/>
            <ac:picMk id="3" creationId="{300CF3AB-1DAA-4EB1-A3B7-C753036B1291}"/>
          </ac:picMkLst>
        </pc:picChg>
      </pc:sldChg>
    </pc:docChg>
  </pc:docChgLst>
  <pc:docChgLst>
    <pc:chgData name="Akihiro" userId="S::ai_corti.ai#ext#@devupconforg2.onmicrosoft.com::3d4cdad1-d131-4f5d-be9f-5945c9df3c3e" providerId="AD" clId="Web-{88CF84E9-5DA3-4239-9C9D-87CC73AFB601}"/>
    <pc:docChg chg="modSld">
      <pc:chgData name="Akihiro" userId="S::ai_corti.ai#ext#@devupconforg2.onmicrosoft.com::3d4cdad1-d131-4f5d-be9f-5945c9df3c3e" providerId="AD" clId="Web-{88CF84E9-5DA3-4239-9C9D-87CC73AFB601}" dt="2021-05-16T15:50:48.591" v="6" actId="20577"/>
      <pc:docMkLst>
        <pc:docMk/>
      </pc:docMkLst>
      <pc:sldChg chg="modSp">
        <pc:chgData name="Akihiro" userId="S::ai_corti.ai#ext#@devupconforg2.onmicrosoft.com::3d4cdad1-d131-4f5d-be9f-5945c9df3c3e" providerId="AD" clId="Web-{88CF84E9-5DA3-4239-9C9D-87CC73AFB601}" dt="2021-05-16T15:50:48.591" v="6" actId="20577"/>
        <pc:sldMkLst>
          <pc:docMk/>
          <pc:sldMk cId="608815595" sldId="10620"/>
        </pc:sldMkLst>
        <pc:spChg chg="mod">
          <ac:chgData name="Akihiro" userId="S::ai_corti.ai#ext#@devupconforg2.onmicrosoft.com::3d4cdad1-d131-4f5d-be9f-5945c9df3c3e" providerId="AD" clId="Web-{88CF84E9-5DA3-4239-9C9D-87CC73AFB601}" dt="2021-05-16T15:50:48.591" v="6" actId="20577"/>
          <ac:spMkLst>
            <pc:docMk/>
            <pc:sldMk cId="608815595" sldId="10620"/>
            <ac:spMk id="6" creationId="{365863B7-9283-479B-BB81-776CD68593B0}"/>
          </ac:spMkLst>
        </pc:spChg>
      </pc:sldChg>
      <pc:sldChg chg="modSp">
        <pc:chgData name="Akihiro" userId="S::ai_corti.ai#ext#@devupconforg2.onmicrosoft.com::3d4cdad1-d131-4f5d-be9f-5945c9df3c3e" providerId="AD" clId="Web-{88CF84E9-5DA3-4239-9C9D-87CC73AFB601}" dt="2021-05-16T15:50:42.466" v="3" actId="20577"/>
        <pc:sldMkLst>
          <pc:docMk/>
          <pc:sldMk cId="3453129080" sldId="10646"/>
        </pc:sldMkLst>
        <pc:spChg chg="mod">
          <ac:chgData name="Akihiro" userId="S::ai_corti.ai#ext#@devupconforg2.onmicrosoft.com::3d4cdad1-d131-4f5d-be9f-5945c9df3c3e" providerId="AD" clId="Web-{88CF84E9-5DA3-4239-9C9D-87CC73AFB601}" dt="2021-05-16T15:50:42.466" v="3" actId="20577"/>
          <ac:spMkLst>
            <pc:docMk/>
            <pc:sldMk cId="3453129080" sldId="10646"/>
            <ac:spMk id="2" creationId="{C8E412BB-4C52-4248-8844-2E447CD58618}"/>
          </ac:spMkLst>
        </pc:spChg>
      </pc:sldChg>
    </pc:docChg>
  </pc:docChgLst>
  <pc:docChgLst>
    <pc:chgData name="Ashika" userId="S::ashika.gop_gmail.com#ext#@devupconforg2.onmicrosoft.com::c0f4c717-229a-45ba-aaa6-1a380aa9e3b9" providerId="AD" clId="Web-{580F813E-9547-450F-95BA-BE51D7A9AC83}"/>
    <pc:docChg chg="modSld">
      <pc:chgData name="Ashika" userId="S::ashika.gop_gmail.com#ext#@devupconforg2.onmicrosoft.com::c0f4c717-229a-45ba-aaa6-1a380aa9e3b9" providerId="AD" clId="Web-{580F813E-9547-450F-95BA-BE51D7A9AC83}" dt="2021-05-15T23:10:43.273" v="343"/>
      <pc:docMkLst>
        <pc:docMk/>
      </pc:docMkLst>
      <pc:sldChg chg="addSp modSp">
        <pc:chgData name="Ashika" userId="S::ashika.gop_gmail.com#ext#@devupconforg2.onmicrosoft.com::c0f4c717-229a-45ba-aaa6-1a380aa9e3b9" providerId="AD" clId="Web-{580F813E-9547-450F-95BA-BE51D7A9AC83}" dt="2021-05-15T23:10:43.273" v="343"/>
        <pc:sldMkLst>
          <pc:docMk/>
          <pc:sldMk cId="2106480414" sldId="10632"/>
        </pc:sldMkLst>
        <pc:graphicFrameChg chg="mod modGraphic">
          <ac:chgData name="Ashika" userId="S::ashika.gop_gmail.com#ext#@devupconforg2.onmicrosoft.com::c0f4c717-229a-45ba-aaa6-1a380aa9e3b9" providerId="AD" clId="Web-{580F813E-9547-450F-95BA-BE51D7A9AC83}" dt="2021-05-15T23:10:43.273" v="343"/>
          <ac:graphicFrameMkLst>
            <pc:docMk/>
            <pc:sldMk cId="2106480414" sldId="10632"/>
            <ac:graphicFrameMk id="16" creationId="{00000000-0000-0000-0000-000000000000}"/>
          </ac:graphicFrameMkLst>
        </pc:graphicFrameChg>
        <pc:picChg chg="add mod modCrop">
          <ac:chgData name="Ashika" userId="S::ashika.gop_gmail.com#ext#@devupconforg2.onmicrosoft.com::c0f4c717-229a-45ba-aaa6-1a380aa9e3b9" providerId="AD" clId="Web-{580F813E-9547-450F-95BA-BE51D7A9AC83}" dt="2021-05-15T23:09:38.579" v="302" actId="14100"/>
          <ac:picMkLst>
            <pc:docMk/>
            <pc:sldMk cId="2106480414" sldId="10632"/>
            <ac:picMk id="4" creationId="{16A6C3D4-21BE-4BEE-9503-46A208C78C15}"/>
          </ac:picMkLst>
        </pc:picChg>
      </pc:sldChg>
      <pc:sldChg chg="modSp">
        <pc:chgData name="Ashika" userId="S::ashika.gop_gmail.com#ext#@devupconforg2.onmicrosoft.com::c0f4c717-229a-45ba-aaa6-1a380aa9e3b9" providerId="AD" clId="Web-{580F813E-9547-450F-95BA-BE51D7A9AC83}" dt="2021-05-15T22:53:04.833" v="137" actId="20577"/>
        <pc:sldMkLst>
          <pc:docMk/>
          <pc:sldMk cId="1840478129" sldId="10638"/>
        </pc:sldMkLst>
        <pc:spChg chg="mod">
          <ac:chgData name="Ashika" userId="S::ashika.gop_gmail.com#ext#@devupconforg2.onmicrosoft.com::c0f4c717-229a-45ba-aaa6-1a380aa9e3b9" providerId="AD" clId="Web-{580F813E-9547-450F-95BA-BE51D7A9AC83}" dt="2021-05-15T22:53:04.833" v="137" actId="20577"/>
          <ac:spMkLst>
            <pc:docMk/>
            <pc:sldMk cId="1840478129" sldId="10638"/>
            <ac:spMk id="3" creationId="{18F148FD-C706-6740-AB38-5455211202DC}"/>
          </ac:spMkLst>
        </pc:spChg>
        <pc:picChg chg="mod">
          <ac:chgData name="Ashika" userId="S::ashika.gop_gmail.com#ext#@devupconforg2.onmicrosoft.com::c0f4c717-229a-45ba-aaa6-1a380aa9e3b9" providerId="AD" clId="Web-{580F813E-9547-450F-95BA-BE51D7A9AC83}" dt="2021-05-15T22:52:38.660" v="132" actId="14100"/>
          <ac:picMkLst>
            <pc:docMk/>
            <pc:sldMk cId="1840478129" sldId="10638"/>
            <ac:picMk id="4" creationId="{D4F846B4-4CAD-42AB-B8B9-52BE23AB1A00}"/>
          </ac:picMkLst>
        </pc:picChg>
      </pc:sldChg>
    </pc:docChg>
  </pc:docChgLst>
  <pc:docChgLst>
    <pc:chgData name="Pushkar" userId="S::96pushkar_gmail.com#ext#@devupconforg2.onmicrosoft.com::6f0e2513-d33b-4dee-90b7-270615417fff" providerId="AD" clId="Web-{C55B03E9-D255-450A-9F2B-19692540D0E6}"/>
    <pc:docChg chg="delSld modSld">
      <pc:chgData name="Pushkar" userId="S::96pushkar_gmail.com#ext#@devupconforg2.onmicrosoft.com::6f0e2513-d33b-4dee-90b7-270615417fff" providerId="AD" clId="Web-{C55B03E9-D255-450A-9F2B-19692540D0E6}" dt="2021-05-16T15:34:08.802" v="256" actId="20577"/>
      <pc:docMkLst>
        <pc:docMk/>
      </pc:docMkLst>
      <pc:sldChg chg="addSp delSp modSp">
        <pc:chgData name="Pushkar" userId="S::96pushkar_gmail.com#ext#@devupconforg2.onmicrosoft.com::6f0e2513-d33b-4dee-90b7-270615417fff" providerId="AD" clId="Web-{C55B03E9-D255-450A-9F2B-19692540D0E6}" dt="2021-05-16T15:34:08.802" v="256" actId="20577"/>
        <pc:sldMkLst>
          <pc:docMk/>
          <pc:sldMk cId="0" sldId="267"/>
        </pc:sldMkLst>
        <pc:spChg chg="mod">
          <ac:chgData name="Pushkar" userId="S::96pushkar_gmail.com#ext#@devupconforg2.onmicrosoft.com::6f0e2513-d33b-4dee-90b7-270615417fff" providerId="AD" clId="Web-{C55B03E9-D255-450A-9F2B-19692540D0E6}" dt="2021-05-16T15:12:00.143" v="172" actId="20577"/>
          <ac:spMkLst>
            <pc:docMk/>
            <pc:sldMk cId="0" sldId="267"/>
            <ac:spMk id="23" creationId="{700C570C-98C1-4028-AD8D-F66689D477D8}"/>
          </ac:spMkLst>
        </pc:spChg>
        <pc:spChg chg="mod">
          <ac:chgData name="Pushkar" userId="S::96pushkar_gmail.com#ext#@devupconforg2.onmicrosoft.com::6f0e2513-d33b-4dee-90b7-270615417fff" providerId="AD" clId="Web-{C55B03E9-D255-450A-9F2B-19692540D0E6}" dt="2021-05-16T15:12:20.941" v="180" actId="20577"/>
          <ac:spMkLst>
            <pc:docMk/>
            <pc:sldMk cId="0" sldId="267"/>
            <ac:spMk id="25" creationId="{BB0C672F-C41B-4759-8BE2-F8F71431D44E}"/>
          </ac:spMkLst>
        </pc:spChg>
        <pc:spChg chg="mod">
          <ac:chgData name="Pushkar" userId="S::96pushkar_gmail.com#ext#@devupconforg2.onmicrosoft.com::6f0e2513-d33b-4dee-90b7-270615417fff" providerId="AD" clId="Web-{C55B03E9-D255-450A-9F2B-19692540D0E6}" dt="2021-05-16T14:57:28.045" v="17" actId="20577"/>
          <ac:spMkLst>
            <pc:docMk/>
            <pc:sldMk cId="0" sldId="267"/>
            <ac:spMk id="237" creationId="{00000000-0000-0000-0000-000000000000}"/>
          </ac:spMkLst>
        </pc:spChg>
        <pc:spChg chg="mod">
          <ac:chgData name="Pushkar" userId="S::96pushkar_gmail.com#ext#@devupconforg2.onmicrosoft.com::6f0e2513-d33b-4dee-90b7-270615417fff" providerId="AD" clId="Web-{C55B03E9-D255-450A-9F2B-19692540D0E6}" dt="2021-05-16T15:11:51.455" v="169" actId="20577"/>
          <ac:spMkLst>
            <pc:docMk/>
            <pc:sldMk cId="0" sldId="267"/>
            <ac:spMk id="240" creationId="{00000000-0000-0000-0000-000000000000}"/>
          </ac:spMkLst>
        </pc:spChg>
        <pc:spChg chg="mod">
          <ac:chgData name="Pushkar" userId="S::96pushkar_gmail.com#ext#@devupconforg2.onmicrosoft.com::6f0e2513-d33b-4dee-90b7-270615417fff" providerId="AD" clId="Web-{C55B03E9-D255-450A-9F2B-19692540D0E6}" dt="2021-05-16T15:03:27.695" v="166" actId="20577"/>
          <ac:spMkLst>
            <pc:docMk/>
            <pc:sldMk cId="0" sldId="267"/>
            <ac:spMk id="241" creationId="{00000000-0000-0000-0000-000000000000}"/>
          </ac:spMkLst>
        </pc:spChg>
        <pc:spChg chg="mod">
          <ac:chgData name="Pushkar" userId="S::96pushkar_gmail.com#ext#@devupconforg2.onmicrosoft.com::6f0e2513-d33b-4dee-90b7-270615417fff" providerId="AD" clId="Web-{C55B03E9-D255-450A-9F2B-19692540D0E6}" dt="2021-05-16T15:34:08.802" v="256" actId="20577"/>
          <ac:spMkLst>
            <pc:docMk/>
            <pc:sldMk cId="0" sldId="267"/>
            <ac:spMk id="245" creationId="{00000000-0000-0000-0000-000000000000}"/>
          </ac:spMkLst>
        </pc:spChg>
        <pc:picChg chg="mod">
          <ac:chgData name="Pushkar" userId="S::96pushkar_gmail.com#ext#@devupconforg2.onmicrosoft.com::6f0e2513-d33b-4dee-90b7-270615417fff" providerId="AD" clId="Web-{C55B03E9-D255-450A-9F2B-19692540D0E6}" dt="2021-05-16T15:12:19.316" v="177"/>
          <ac:picMkLst>
            <pc:docMk/>
            <pc:sldMk cId="0" sldId="267"/>
            <ac:picMk id="3" creationId="{300CF3AB-1DAA-4EB1-A3B7-C753036B1291}"/>
          </ac:picMkLst>
        </pc:picChg>
        <pc:picChg chg="add del mod">
          <ac:chgData name="Pushkar" userId="S::96pushkar_gmail.com#ext#@devupconforg2.onmicrosoft.com::6f0e2513-d33b-4dee-90b7-270615417fff" providerId="AD" clId="Web-{C55B03E9-D255-450A-9F2B-19692540D0E6}" dt="2021-05-16T15:02:30.847" v="148" actId="14100"/>
          <ac:picMkLst>
            <pc:docMk/>
            <pc:sldMk cId="0" sldId="267"/>
            <ac:picMk id="249" creationId="{00000000-0000-0000-0000-000000000000}"/>
          </ac:picMkLst>
        </pc:picChg>
      </pc:sldChg>
      <pc:sldChg chg="del">
        <pc:chgData name="Pushkar" userId="S::96pushkar_gmail.com#ext#@devupconforg2.onmicrosoft.com::6f0e2513-d33b-4dee-90b7-270615417fff" providerId="AD" clId="Web-{C55B03E9-D255-450A-9F2B-19692540D0E6}" dt="2021-05-16T14:57:37.609" v="18"/>
        <pc:sldMkLst>
          <pc:docMk/>
          <pc:sldMk cId="3906884195" sldId="298"/>
        </pc:sldMkLst>
      </pc:sldChg>
      <pc:sldChg chg="del">
        <pc:chgData name="Pushkar" userId="S::96pushkar_gmail.com#ext#@devupconforg2.onmicrosoft.com::6f0e2513-d33b-4dee-90b7-270615417fff" providerId="AD" clId="Web-{C55B03E9-D255-450A-9F2B-19692540D0E6}" dt="2021-05-16T14:58:26.471" v="19"/>
        <pc:sldMkLst>
          <pc:docMk/>
          <pc:sldMk cId="2648020247" sldId="10622"/>
        </pc:sldMkLst>
      </pc:sldChg>
      <pc:sldChg chg="addSp delSp modSp">
        <pc:chgData name="Pushkar" userId="S::96pushkar_gmail.com#ext#@devupconforg2.onmicrosoft.com::6f0e2513-d33b-4dee-90b7-270615417fff" providerId="AD" clId="Web-{C55B03E9-D255-450A-9F2B-19692540D0E6}" dt="2021-05-16T15:32:02.231" v="254" actId="1076"/>
        <pc:sldMkLst>
          <pc:docMk/>
          <pc:sldMk cId="2127211978" sldId="10626"/>
        </pc:sldMkLst>
        <pc:spChg chg="del mod">
          <ac:chgData name="Pushkar" userId="S::96pushkar_gmail.com#ext#@devupconforg2.onmicrosoft.com::6f0e2513-d33b-4dee-90b7-270615417fff" providerId="AD" clId="Web-{C55B03E9-D255-450A-9F2B-19692540D0E6}" dt="2021-05-16T15:31:27.900" v="247"/>
          <ac:spMkLst>
            <pc:docMk/>
            <pc:sldMk cId="2127211978" sldId="10626"/>
            <ac:spMk id="9" creationId="{0EDDE07B-61EF-4615-8D68-6C1886B36709}"/>
          </ac:spMkLst>
        </pc:spChg>
        <pc:spChg chg="del mod">
          <ac:chgData name="Pushkar" userId="S::96pushkar_gmail.com#ext#@devupconforg2.onmicrosoft.com::6f0e2513-d33b-4dee-90b7-270615417fff" providerId="AD" clId="Web-{C55B03E9-D255-450A-9F2B-19692540D0E6}" dt="2021-05-16T15:31:29.869" v="248"/>
          <ac:spMkLst>
            <pc:docMk/>
            <pc:sldMk cId="2127211978" sldId="10626"/>
            <ac:spMk id="10" creationId="{8AAAD969-D509-4214-9155-73A99C1223B6}"/>
          </ac:spMkLst>
        </pc:spChg>
        <pc:picChg chg="del">
          <ac:chgData name="Pushkar" userId="S::96pushkar_gmail.com#ext#@devupconforg2.onmicrosoft.com::6f0e2513-d33b-4dee-90b7-270615417fff" providerId="AD" clId="Web-{C55B03E9-D255-450A-9F2B-19692540D0E6}" dt="2021-05-16T15:21:01.434" v="181"/>
          <ac:picMkLst>
            <pc:docMk/>
            <pc:sldMk cId="2127211978" sldId="10626"/>
            <ac:picMk id="6" creationId="{46953914-0A5E-4C40-9ADF-B56EFBB92757}"/>
          </ac:picMkLst>
        </pc:picChg>
        <pc:picChg chg="del">
          <ac:chgData name="Pushkar" userId="S::96pushkar_gmail.com#ext#@devupconforg2.onmicrosoft.com::6f0e2513-d33b-4dee-90b7-270615417fff" providerId="AD" clId="Web-{C55B03E9-D255-450A-9F2B-19692540D0E6}" dt="2021-05-16T15:21:44.078" v="184"/>
          <ac:picMkLst>
            <pc:docMk/>
            <pc:sldMk cId="2127211978" sldId="10626"/>
            <ac:picMk id="7" creationId="{507B0594-3F73-447F-8FE5-D6E8CBE83B2E}"/>
          </ac:picMkLst>
        </pc:picChg>
        <pc:picChg chg="add mod">
          <ac:chgData name="Pushkar" userId="S::96pushkar_gmail.com#ext#@devupconforg2.onmicrosoft.com::6f0e2513-d33b-4dee-90b7-270615417fff" providerId="AD" clId="Web-{C55B03E9-D255-450A-9F2B-19692540D0E6}" dt="2021-05-16T15:31:32.198" v="249" actId="1076"/>
          <ac:picMkLst>
            <pc:docMk/>
            <pc:sldMk cId="2127211978" sldId="10626"/>
            <ac:picMk id="11" creationId="{4B1C1C21-0425-4A2A-9375-9BD866D6AF5A}"/>
          </ac:picMkLst>
        </pc:picChg>
        <pc:picChg chg="add mod">
          <ac:chgData name="Pushkar" userId="S::96pushkar_gmail.com#ext#@devupconforg2.onmicrosoft.com::6f0e2513-d33b-4dee-90b7-270615417fff" providerId="AD" clId="Web-{C55B03E9-D255-450A-9F2B-19692540D0E6}" dt="2021-05-16T15:31:56.543" v="252" actId="1076"/>
          <ac:picMkLst>
            <pc:docMk/>
            <pc:sldMk cId="2127211978" sldId="10626"/>
            <ac:picMk id="12" creationId="{97149256-E526-47AF-8EFE-FAC040E08CFC}"/>
          </ac:picMkLst>
        </pc:picChg>
        <pc:picChg chg="add mod">
          <ac:chgData name="Pushkar" userId="S::96pushkar_gmail.com#ext#@devupconforg2.onmicrosoft.com::6f0e2513-d33b-4dee-90b7-270615417fff" providerId="AD" clId="Web-{C55B03E9-D255-450A-9F2B-19692540D0E6}" dt="2021-05-16T15:31:20.228" v="242" actId="1076"/>
          <ac:picMkLst>
            <pc:docMk/>
            <pc:sldMk cId="2127211978" sldId="10626"/>
            <ac:picMk id="13" creationId="{69D8A851-4339-4273-A871-AA95526BB827}"/>
          </ac:picMkLst>
        </pc:picChg>
        <pc:picChg chg="add mod">
          <ac:chgData name="Pushkar" userId="S::96pushkar_gmail.com#ext#@devupconforg2.onmicrosoft.com::6f0e2513-d33b-4dee-90b7-270615417fff" providerId="AD" clId="Web-{C55B03E9-D255-450A-9F2B-19692540D0E6}" dt="2021-05-16T15:32:02.231" v="254" actId="1076"/>
          <ac:picMkLst>
            <pc:docMk/>
            <pc:sldMk cId="2127211978" sldId="10626"/>
            <ac:picMk id="14" creationId="{D75E317E-2006-46F0-8F03-830C68A20CF5}"/>
          </ac:picMkLst>
        </pc:picChg>
        <pc:picChg chg="add del mod">
          <ac:chgData name="Pushkar" userId="S::96pushkar_gmail.com#ext#@devupconforg2.onmicrosoft.com::6f0e2513-d33b-4dee-90b7-270615417fff" providerId="AD" clId="Web-{C55B03E9-D255-450A-9F2B-19692540D0E6}" dt="2021-05-16T15:29:52.785" v="233"/>
          <ac:picMkLst>
            <pc:docMk/>
            <pc:sldMk cId="2127211978" sldId="10626"/>
            <ac:picMk id="15" creationId="{9A2EF4F5-2EB8-47AC-B227-76A54F6711BF}"/>
          </ac:picMkLst>
        </pc:picChg>
        <pc:picChg chg="add mod">
          <ac:chgData name="Pushkar" userId="S::96pushkar_gmail.com#ext#@devupconforg2.onmicrosoft.com::6f0e2513-d33b-4dee-90b7-270615417fff" providerId="AD" clId="Web-{C55B03E9-D255-450A-9F2B-19692540D0E6}" dt="2021-05-16T15:31:57.965" v="253" actId="1076"/>
          <ac:picMkLst>
            <pc:docMk/>
            <pc:sldMk cId="2127211978" sldId="10626"/>
            <ac:picMk id="16" creationId="{A6D8BD3F-AADE-46C9-83DE-A0F0348D6B67}"/>
          </ac:picMkLst>
        </pc:picChg>
      </pc:sldChg>
      <pc:sldChg chg="del">
        <pc:chgData name="Pushkar" userId="S::96pushkar_gmail.com#ext#@devupconforg2.onmicrosoft.com::6f0e2513-d33b-4dee-90b7-270615417fff" providerId="AD" clId="Web-{C55B03E9-D255-450A-9F2B-19692540D0E6}" dt="2021-05-16T14:55:42.976" v="1"/>
        <pc:sldMkLst>
          <pc:docMk/>
          <pc:sldMk cId="1115886675" sldId="10641"/>
        </pc:sldMkLst>
      </pc:sldChg>
      <pc:sldChg chg="del">
        <pc:chgData name="Pushkar" userId="S::96pushkar_gmail.com#ext#@devupconforg2.onmicrosoft.com::6f0e2513-d33b-4dee-90b7-270615417fff" providerId="AD" clId="Web-{C55B03E9-D255-450A-9F2B-19692540D0E6}" dt="2021-05-16T14:55:40.257" v="0"/>
        <pc:sldMkLst>
          <pc:docMk/>
          <pc:sldMk cId="4089469206" sldId="10643"/>
        </pc:sldMkLst>
      </pc:sldChg>
    </pc:docChg>
  </pc:docChgLst>
  <pc:docChgLst>
    <pc:chgData name="Deepjyot (DJ) Singh" userId="S::deepjyot.singh_outlook.com#ext#@devupconforg2.onmicrosoft.com::6f054ac4-e02f-4e7b-af9b-e79c66bb6f20" providerId="AD" clId="Web-{9C4E5595-01D5-4E14-9648-5F7C11D340E9}"/>
    <pc:docChg chg="modSld">
      <pc:chgData name="Deepjyot (DJ) Singh" userId="S::deepjyot.singh_outlook.com#ext#@devupconforg2.onmicrosoft.com::6f054ac4-e02f-4e7b-af9b-e79c66bb6f20" providerId="AD" clId="Web-{9C4E5595-01D5-4E14-9648-5F7C11D340E9}" dt="2021-05-16T06:07:41.428" v="114"/>
      <pc:docMkLst>
        <pc:docMk/>
      </pc:docMkLst>
      <pc:sldChg chg="addSp delSp modSp">
        <pc:chgData name="Deepjyot (DJ) Singh" userId="S::deepjyot.singh_outlook.com#ext#@devupconforg2.onmicrosoft.com::6f054ac4-e02f-4e7b-af9b-e79c66bb6f20" providerId="AD" clId="Web-{9C4E5595-01D5-4E14-9648-5F7C11D340E9}" dt="2021-05-16T06:07:41.428" v="114"/>
        <pc:sldMkLst>
          <pc:docMk/>
          <pc:sldMk cId="0" sldId="267"/>
        </pc:sldMkLst>
        <pc:spChg chg="add del">
          <ac:chgData name="Deepjyot (DJ) Singh" userId="S::deepjyot.singh_outlook.com#ext#@devupconforg2.onmicrosoft.com::6f054ac4-e02f-4e7b-af9b-e79c66bb6f20" providerId="AD" clId="Web-{9C4E5595-01D5-4E14-9648-5F7C11D340E9}" dt="2021-05-16T05:57:24.374" v="45"/>
          <ac:spMkLst>
            <pc:docMk/>
            <pc:sldMk cId="0" sldId="267"/>
            <ac:spMk id="7" creationId="{F0F50082-5BAB-40CF-813A-C47ACFA61493}"/>
          </ac:spMkLst>
        </pc:spChg>
        <pc:spChg chg="mod">
          <ac:chgData name="Deepjyot (DJ) Singh" userId="S::deepjyot.singh_outlook.com#ext#@devupconforg2.onmicrosoft.com::6f054ac4-e02f-4e7b-af9b-e79c66bb6f20" providerId="AD" clId="Web-{9C4E5595-01D5-4E14-9648-5F7C11D340E9}" dt="2021-05-16T05:55:29.826" v="32" actId="1076"/>
          <ac:spMkLst>
            <pc:docMk/>
            <pc:sldMk cId="0" sldId="267"/>
            <ac:spMk id="240" creationId="{00000000-0000-0000-0000-000000000000}"/>
          </ac:spMkLst>
        </pc:spChg>
        <pc:spChg chg="mod">
          <ac:chgData name="Deepjyot (DJ) Singh" userId="S::deepjyot.singh_outlook.com#ext#@devupconforg2.onmicrosoft.com::6f054ac4-e02f-4e7b-af9b-e79c66bb6f20" providerId="AD" clId="Web-{9C4E5595-01D5-4E14-9648-5F7C11D340E9}" dt="2021-05-16T05:53:23.870" v="22" actId="20577"/>
          <ac:spMkLst>
            <pc:docMk/>
            <pc:sldMk cId="0" sldId="267"/>
            <ac:spMk id="245" creationId="{00000000-0000-0000-0000-000000000000}"/>
          </ac:spMkLst>
        </pc:spChg>
        <pc:picChg chg="del">
          <ac:chgData name="Deepjyot (DJ) Singh" userId="S::deepjyot.singh_outlook.com#ext#@devupconforg2.onmicrosoft.com::6f054ac4-e02f-4e7b-af9b-e79c66bb6f20" providerId="AD" clId="Web-{9C4E5595-01D5-4E14-9648-5F7C11D340E9}" dt="2021-05-16T05:52:40.804" v="0"/>
          <ac:picMkLst>
            <pc:docMk/>
            <pc:sldMk cId="0" sldId="267"/>
            <ac:picMk id="5" creationId="{64942F9D-ECB9-4715-913F-FCC3AC6C39A1}"/>
          </ac:picMkLst>
        </pc:picChg>
        <pc:picChg chg="add mod modCrop">
          <ac:chgData name="Deepjyot (DJ) Singh" userId="S::deepjyot.singh_outlook.com#ext#@devupconforg2.onmicrosoft.com::6f054ac4-e02f-4e7b-af9b-e79c66bb6f20" providerId="AD" clId="Web-{9C4E5595-01D5-4E14-9648-5F7C11D340E9}" dt="2021-05-16T06:07:41.428" v="114"/>
          <ac:picMkLst>
            <pc:docMk/>
            <pc:sldMk cId="0" sldId="267"/>
            <ac:picMk id="6" creationId="{BBA877D1-3E87-4491-AC56-7CBB91446C26}"/>
          </ac:picMkLst>
        </pc:picChg>
      </pc:sldChg>
    </pc:docChg>
  </pc:docChgLst>
  <pc:docChgLst>
    <pc:chgData name="Fatima" userId="S::ftisseverasinghe_gmail.com#ext#@devupconforg2.onmicrosoft.com::5b074e77-52cd-43cf-b1b0-117a5cac897b" providerId="AD" clId="Web-{E18DE017-7AC3-48E2-BC4B-BD9377F4FE2D}"/>
    <pc:docChg chg="modSld">
      <pc:chgData name="Fatima" userId="S::ftisseverasinghe_gmail.com#ext#@devupconforg2.onmicrosoft.com::5b074e77-52cd-43cf-b1b0-117a5cac897b" providerId="AD" clId="Web-{E18DE017-7AC3-48E2-BC4B-BD9377F4FE2D}" dt="2021-05-15T23:36:55.153" v="10" actId="20577"/>
      <pc:docMkLst>
        <pc:docMk/>
      </pc:docMkLst>
      <pc:sldChg chg="modSp">
        <pc:chgData name="Fatima" userId="S::ftisseverasinghe_gmail.com#ext#@devupconforg2.onmicrosoft.com::5b074e77-52cd-43cf-b1b0-117a5cac897b" providerId="AD" clId="Web-{E18DE017-7AC3-48E2-BC4B-BD9377F4FE2D}" dt="2021-05-15T23:36:55.153" v="10" actId="20577"/>
        <pc:sldMkLst>
          <pc:docMk/>
          <pc:sldMk cId="3032607302" sldId="10618"/>
        </pc:sldMkLst>
        <pc:spChg chg="mod">
          <ac:chgData name="Fatima" userId="S::ftisseverasinghe_gmail.com#ext#@devupconforg2.onmicrosoft.com::5b074e77-52cd-43cf-b1b0-117a5cac897b" providerId="AD" clId="Web-{E18DE017-7AC3-48E2-BC4B-BD9377F4FE2D}" dt="2021-05-15T23:36:55.153" v="10" actId="20577"/>
          <ac:spMkLst>
            <pc:docMk/>
            <pc:sldMk cId="3032607302" sldId="10618"/>
            <ac:spMk id="3" creationId="{B3011B46-AEDD-0845-AAF3-FC440A76A4DD}"/>
          </ac:spMkLst>
        </pc:spChg>
      </pc:sldChg>
      <pc:sldChg chg="modSp">
        <pc:chgData name="Fatima" userId="S::ftisseverasinghe_gmail.com#ext#@devupconforg2.onmicrosoft.com::5b074e77-52cd-43cf-b1b0-117a5cac897b" providerId="AD" clId="Web-{E18DE017-7AC3-48E2-BC4B-BD9377F4FE2D}" dt="2021-05-15T23:25:39.243" v="2" actId="1076"/>
        <pc:sldMkLst>
          <pc:docMk/>
          <pc:sldMk cId="736769269" sldId="10635"/>
        </pc:sldMkLst>
        <pc:picChg chg="mod">
          <ac:chgData name="Fatima" userId="S::ftisseverasinghe_gmail.com#ext#@devupconforg2.onmicrosoft.com::5b074e77-52cd-43cf-b1b0-117a5cac897b" providerId="AD" clId="Web-{E18DE017-7AC3-48E2-BC4B-BD9377F4FE2D}" dt="2021-05-15T23:25:36.915" v="1" actId="1076"/>
          <ac:picMkLst>
            <pc:docMk/>
            <pc:sldMk cId="736769269" sldId="10635"/>
            <ac:picMk id="9" creationId="{525D4AE5-C4BC-4A0D-8D8D-823183A5C6BA}"/>
          </ac:picMkLst>
        </pc:picChg>
        <pc:picChg chg="mod">
          <ac:chgData name="Fatima" userId="S::ftisseverasinghe_gmail.com#ext#@devupconforg2.onmicrosoft.com::5b074e77-52cd-43cf-b1b0-117a5cac897b" providerId="AD" clId="Web-{E18DE017-7AC3-48E2-BC4B-BD9377F4FE2D}" dt="2021-05-15T23:25:39.243" v="2" actId="1076"/>
          <ac:picMkLst>
            <pc:docMk/>
            <pc:sldMk cId="736769269" sldId="10635"/>
            <ac:picMk id="11" creationId="{D7ADF642-0D1D-4905-9736-3A75DE2420B8}"/>
          </ac:picMkLst>
        </pc:picChg>
      </pc:sldChg>
    </pc:docChg>
  </pc:docChgLst>
  <pc:docChgLst>
    <pc:chgData clId="Web-{3E38ABA6-556F-4A52-92C1-43211B105FCF}"/>
    <pc:docChg chg="modSld">
      <pc:chgData name="" userId="" providerId="" clId="Web-{3E38ABA6-556F-4A52-92C1-43211B105FCF}" dt="2021-05-15T21:50:34.029" v="0"/>
      <pc:docMkLst>
        <pc:docMk/>
      </pc:docMkLst>
      <pc:sldChg chg="addSp modSp">
        <pc:chgData name="" userId="" providerId="" clId="Web-{3E38ABA6-556F-4A52-92C1-43211B105FCF}" dt="2021-05-15T21:50:34.029" v="0"/>
        <pc:sldMkLst>
          <pc:docMk/>
          <pc:sldMk cId="730098645" sldId="362"/>
        </pc:sldMkLst>
        <pc:picChg chg="add mod">
          <ac:chgData name="" userId="" providerId="" clId="Web-{3E38ABA6-556F-4A52-92C1-43211B105FCF}" dt="2021-05-15T21:50:34.029" v="0"/>
          <ac:picMkLst>
            <pc:docMk/>
            <pc:sldMk cId="730098645" sldId="362"/>
            <ac:picMk id="3" creationId="{D9887647-774C-4B9B-8091-C6F32B0AD762}"/>
          </ac:picMkLst>
        </pc:picChg>
      </pc:sldChg>
    </pc:docChg>
  </pc:docChgLst>
  <pc:docChgLst>
    <pc:chgData name="Pushkar" userId="S::96pushkar_gmail.com#ext#@devupconforg2.onmicrosoft.com::6f0e2513-d33b-4dee-90b7-270615417fff" providerId="AD" clId="Web-{59568B5A-1F3A-46F7-B797-4E14A4F43443}"/>
    <pc:docChg chg="modSld">
      <pc:chgData name="Pushkar" userId="S::96pushkar_gmail.com#ext#@devupconforg2.onmicrosoft.com::6f0e2513-d33b-4dee-90b7-270615417fff" providerId="AD" clId="Web-{59568B5A-1F3A-46F7-B797-4E14A4F43443}" dt="2021-05-15T22:48:11.861" v="3"/>
      <pc:docMkLst>
        <pc:docMk/>
      </pc:docMkLst>
      <pc:sldChg chg="modSp">
        <pc:chgData name="Pushkar" userId="S::96pushkar_gmail.com#ext#@devupconforg2.onmicrosoft.com::6f0e2513-d33b-4dee-90b7-270615417fff" providerId="AD" clId="Web-{59568B5A-1F3A-46F7-B797-4E14A4F43443}" dt="2021-05-15T22:48:11.861" v="3"/>
        <pc:sldMkLst>
          <pc:docMk/>
          <pc:sldMk cId="2878066628" sldId="10640"/>
        </pc:sldMkLst>
        <pc:picChg chg="mod modCrop">
          <ac:chgData name="Pushkar" userId="S::96pushkar_gmail.com#ext#@devupconforg2.onmicrosoft.com::6f0e2513-d33b-4dee-90b7-270615417fff" providerId="AD" clId="Web-{59568B5A-1F3A-46F7-B797-4E14A4F43443}" dt="2021-05-15T22:48:11.861" v="3"/>
          <ac:picMkLst>
            <pc:docMk/>
            <pc:sldMk cId="2878066628" sldId="10640"/>
            <ac:picMk id="4" creationId="{4DA27D7E-7C16-4E08-BBFF-060D56B2D0A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28_EEF8B7A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41027396104164793"/>
          <c:y val="3.3934758301687983E-2"/>
          <c:w val="0.58972599352836563"/>
          <c:h val="0.8204953308736099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Always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Patient experienced an adverse outcome</c:v>
                </c:pt>
                <c:pt idx="1">
                  <c:v>Patient did not receive recommended treatment</c:v>
                </c:pt>
                <c:pt idx="2">
                  <c:v>Patient received a less effective drug</c:v>
                </c:pt>
                <c:pt idx="3">
                  <c:v>Patient treatment was delayed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3.9000000000000219E-3</c:v>
                </c:pt>
                <c:pt idx="1">
                  <c:v>5.1999999999999998E-3</c:v>
                </c:pt>
                <c:pt idx="2">
                  <c:v>2.0000000000000052E-3</c:v>
                </c:pt>
                <c:pt idx="3">
                  <c:v>2.0000000000000011E-2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74-4341-92B9-D83F8F7DC08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Frequently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5.1900583002927403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974-4341-92B9-D83F8F7DC0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Patient experienced an adverse outcome</c:v>
                </c:pt>
                <c:pt idx="1">
                  <c:v>Patient did not receive recommended treatment</c:v>
                </c:pt>
                <c:pt idx="2">
                  <c:v>Patient received a less effective drug</c:v>
                </c:pt>
                <c:pt idx="3">
                  <c:v>Patient treatment was delayed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3.0000000000000002E-2</c:v>
                </c:pt>
                <c:pt idx="1">
                  <c:v>0.1</c:v>
                </c:pt>
                <c:pt idx="2">
                  <c:v>0.11</c:v>
                </c:pt>
                <c:pt idx="3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74-4341-92B9-D83F8F7DC0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Rarely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accent3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Patient experienced an adverse outcome</c:v>
                </c:pt>
                <c:pt idx="1">
                  <c:v>Patient did not receive recommended treatment</c:v>
                </c:pt>
                <c:pt idx="2">
                  <c:v>Patient received a less effective drug</c:v>
                </c:pt>
                <c:pt idx="3">
                  <c:v>Patient treatment was delayed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0.32000000000000217</c:v>
                </c:pt>
                <c:pt idx="1">
                  <c:v>0.52</c:v>
                </c:pt>
                <c:pt idx="2">
                  <c:v>0.58000000000000007</c:v>
                </c:pt>
                <c:pt idx="3">
                  <c:v>0.62000000000000388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74-4341-92B9-D83F8F7DC08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/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Patient experienced an adverse outcome</c:v>
                </c:pt>
                <c:pt idx="1">
                  <c:v>Patient did not receive recommended treatment</c:v>
                </c:pt>
                <c:pt idx="2">
                  <c:v>Patient received a less effective drug</c:v>
                </c:pt>
                <c:pt idx="3">
                  <c:v>Patient treatment was delayed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0.35000000000000031</c:v>
                </c:pt>
                <c:pt idx="1">
                  <c:v>0.63000000000000433</c:v>
                </c:pt>
                <c:pt idx="2">
                  <c:v>0.69000000000000061</c:v>
                </c:pt>
                <c:pt idx="3">
                  <c:v>0.81770000000000065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74-4341-92B9-D83F8F7DC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503616"/>
        <c:axId val="144302080"/>
      </c:barChart>
      <c:catAx>
        <c:axId val="3550361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44302080"/>
        <c:crosses val="autoZero"/>
        <c:auto val="1"/>
        <c:lblAlgn val="ctr"/>
        <c:lblOffset val="100"/>
        <c:noMultiLvlLbl val="0"/>
      </c:catAx>
      <c:valAx>
        <c:axId val="144302080"/>
        <c:scaling>
          <c:orientation val="minMax"/>
          <c:max val="1"/>
        </c:scaling>
        <c:delete val="1"/>
        <c:axPos val="b"/>
        <c:numFmt formatCode="0%" sourceLinked="1"/>
        <c:majorTickMark val="none"/>
        <c:minorTickMark val="none"/>
        <c:tickLblPos val="none"/>
        <c:crossAx val="35503616"/>
        <c:crosses val="autoZero"/>
        <c:crossBetween val="between"/>
      </c:valAx>
    </c:plotArea>
    <c:legend>
      <c:legendPos val="r"/>
      <c:legendEntry>
        <c:idx val="3"/>
        <c:delete val="1"/>
      </c:legendEntry>
      <c:layout>
        <c:manualLayout>
          <c:xMode val="edge"/>
          <c:yMode val="edge"/>
          <c:x val="0.31808488074717645"/>
          <c:y val="0.87140208364760041"/>
          <c:w val="0.38606406761923989"/>
          <c:h val="0.12713431024018035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38C424-9B19-4557-AD81-15E6EF11095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F8B196F-C360-4361-AB7A-9C3A9F284FF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NO interhospital communication </a:t>
          </a:r>
        </a:p>
      </dgm:t>
    </dgm:pt>
    <dgm:pt modelId="{469EB82B-E8F1-4DB8-9E25-FD551969607D}" type="parTrans" cxnId="{96D4D788-4F52-4E8A-8D6F-1B775C80C4C2}">
      <dgm:prSet/>
      <dgm:spPr/>
      <dgm:t>
        <a:bodyPr/>
        <a:lstStyle/>
        <a:p>
          <a:endParaRPr lang="en-US"/>
        </a:p>
      </dgm:t>
    </dgm:pt>
    <dgm:pt modelId="{B7362BF4-B2E9-45D8-AAB5-66E73B59AC35}" type="sibTrans" cxnId="{96D4D788-4F52-4E8A-8D6F-1B775C80C4C2}">
      <dgm:prSet/>
      <dgm:spPr/>
      <dgm:t>
        <a:bodyPr/>
        <a:lstStyle/>
        <a:p>
          <a:endParaRPr lang="en-US"/>
        </a:p>
      </dgm:t>
    </dgm:pt>
    <dgm:pt modelId="{7316040F-BD68-4BFF-8A66-EB15967C4D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Supplies expire before use</a:t>
          </a:r>
        </a:p>
      </dgm:t>
    </dgm:pt>
    <dgm:pt modelId="{E770A11D-09D4-4268-AB2F-FBA269FBCCD9}" type="parTrans" cxnId="{A183D2E7-259C-44ED-A6CA-375F2C4248DE}">
      <dgm:prSet/>
      <dgm:spPr/>
      <dgm:t>
        <a:bodyPr/>
        <a:lstStyle/>
        <a:p>
          <a:endParaRPr lang="en-US"/>
        </a:p>
      </dgm:t>
    </dgm:pt>
    <dgm:pt modelId="{B9A22A7B-6F2C-47F1-A48F-B16838ECDB55}" type="sibTrans" cxnId="{A183D2E7-259C-44ED-A6CA-375F2C4248DE}">
      <dgm:prSet/>
      <dgm:spPr/>
      <dgm:t>
        <a:bodyPr/>
        <a:lstStyle/>
        <a:p>
          <a:endParaRPr lang="en-US"/>
        </a:p>
      </dgm:t>
    </dgm:pt>
    <dgm:pt modelId="{B98C8BA2-6BE0-4437-A230-5F2C71A9B14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NEED TO create revenue from excess</a:t>
          </a:r>
        </a:p>
      </dgm:t>
    </dgm:pt>
    <dgm:pt modelId="{9DE623E3-7D15-467E-B0D7-E6163804CAFE}" type="parTrans" cxnId="{F28E5D08-5F86-4B5F-8FA7-1B4418B7C462}">
      <dgm:prSet/>
      <dgm:spPr/>
      <dgm:t>
        <a:bodyPr/>
        <a:lstStyle/>
        <a:p>
          <a:endParaRPr lang="en-US"/>
        </a:p>
      </dgm:t>
    </dgm:pt>
    <dgm:pt modelId="{45B8B2F3-20AD-4B9D-A68C-D91397A8E989}" type="sibTrans" cxnId="{F28E5D08-5F86-4B5F-8FA7-1B4418B7C462}">
      <dgm:prSet/>
      <dgm:spPr/>
      <dgm:t>
        <a:bodyPr/>
        <a:lstStyle/>
        <a:p>
          <a:endParaRPr lang="en-US"/>
        </a:p>
      </dgm:t>
    </dgm:pt>
    <dgm:pt modelId="{C3D74BC8-C2AA-42C3-9E46-6135CAFD53A3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Arial"/>
            </a:rPr>
            <a:t>Items hard to get or backordered</a:t>
          </a:r>
        </a:p>
      </dgm:t>
    </dgm:pt>
    <dgm:pt modelId="{1D39ACD2-6D7A-47C0-862D-61CE96F94C17}" type="parTrans" cxnId="{950BFAAE-2AEF-48E5-8BCC-36A96843E2FC}">
      <dgm:prSet/>
      <dgm:spPr/>
      <dgm:t>
        <a:bodyPr/>
        <a:lstStyle/>
        <a:p>
          <a:endParaRPr lang="en-US"/>
        </a:p>
      </dgm:t>
    </dgm:pt>
    <dgm:pt modelId="{2B966F3B-D0E5-4910-AB96-C9EF7D3B2DA8}" type="sibTrans" cxnId="{950BFAAE-2AEF-48E5-8BCC-36A96843E2FC}">
      <dgm:prSet/>
      <dgm:spPr/>
      <dgm:t>
        <a:bodyPr/>
        <a:lstStyle/>
        <a:p>
          <a:endParaRPr lang="en-US"/>
        </a:p>
      </dgm:t>
    </dgm:pt>
    <dgm:pt modelId="{E3F991D5-1827-48F1-9D56-C451A210E509}" type="pres">
      <dgm:prSet presAssocID="{7A38C424-9B19-4557-AD81-15E6EF110954}" presName="root" presStyleCnt="0">
        <dgm:presLayoutVars>
          <dgm:dir/>
          <dgm:resizeHandles val="exact"/>
        </dgm:presLayoutVars>
      </dgm:prSet>
      <dgm:spPr/>
    </dgm:pt>
    <dgm:pt modelId="{E844877A-0F3B-49BF-8A32-E0FAB8922960}" type="pres">
      <dgm:prSet presAssocID="{C3D74BC8-C2AA-42C3-9E46-6135CAFD53A3}" presName="compNode" presStyleCnt="0"/>
      <dgm:spPr/>
    </dgm:pt>
    <dgm:pt modelId="{97F55331-CD59-4514-87FB-ED913AF8BAC0}" type="pres">
      <dgm:prSet presAssocID="{C3D74BC8-C2AA-42C3-9E46-6135CAFD53A3}" presName="iconBgRect" presStyleLbl="bgShp" presStyleIdx="0" presStyleCnt="4" custLinFactNeighborX="2764" custLinFactNeighborY="-12919"/>
      <dgm:spPr>
        <a:solidFill>
          <a:schemeClr val="accent1">
            <a:lumMod val="40000"/>
            <a:lumOff val="60000"/>
          </a:schemeClr>
        </a:solidFill>
      </dgm:spPr>
    </dgm:pt>
    <dgm:pt modelId="{B0C104D5-BAF1-44B1-9EC9-D90C26136EAA}" type="pres">
      <dgm:prSet presAssocID="{C3D74BC8-C2AA-42C3-9E46-6135CAFD53A3}" presName="iconRect" presStyleLbl="node1" presStyleIdx="0" presStyleCnt="4" custLinFactNeighborX="4816" custLinFactNeighborY="-32388"/>
      <dgm:spPr>
        <a:prstGeom prst="leftArrow">
          <a:avLst/>
        </a:prstGeom>
        <a:solidFill>
          <a:schemeClr val="accent1">
            <a:lumMod val="60000"/>
            <a:lumOff val="40000"/>
          </a:schemeClr>
        </a:solidFill>
      </dgm:spPr>
    </dgm:pt>
    <dgm:pt modelId="{E4FC62B7-67A0-46C2-A837-6FC537284C5C}" type="pres">
      <dgm:prSet presAssocID="{C3D74BC8-C2AA-42C3-9E46-6135CAFD53A3}" presName="spaceRect" presStyleCnt="0"/>
      <dgm:spPr/>
    </dgm:pt>
    <dgm:pt modelId="{A0E1534F-81EC-4D6C-9DB6-C6769E4824A8}" type="pres">
      <dgm:prSet presAssocID="{C3D74BC8-C2AA-42C3-9E46-6135CAFD53A3}" presName="textRect" presStyleLbl="revTx" presStyleIdx="0" presStyleCnt="4" custLinFactNeighborX="-1657" custLinFactNeighborY="-25521">
        <dgm:presLayoutVars>
          <dgm:chMax val="1"/>
          <dgm:chPref val="1"/>
        </dgm:presLayoutVars>
      </dgm:prSet>
      <dgm:spPr/>
    </dgm:pt>
    <dgm:pt modelId="{7D230AB3-44C5-42D3-9EED-4C84F50736A1}" type="pres">
      <dgm:prSet presAssocID="{2B966F3B-D0E5-4910-AB96-C9EF7D3B2DA8}" presName="sibTrans" presStyleCnt="0"/>
      <dgm:spPr/>
    </dgm:pt>
    <dgm:pt modelId="{6D5DD786-8387-468B-877C-840C48EF3C38}" type="pres">
      <dgm:prSet presAssocID="{FF8B196F-C360-4361-AB7A-9C3A9F284FF7}" presName="compNode" presStyleCnt="0"/>
      <dgm:spPr/>
    </dgm:pt>
    <dgm:pt modelId="{C0CBE1CD-D7CA-4A7D-9C89-90FED03F20E2}" type="pres">
      <dgm:prSet presAssocID="{FF8B196F-C360-4361-AB7A-9C3A9F284FF7}" presName="iconBgRect" presStyleLbl="bgShp" presStyleIdx="1" presStyleCnt="4" custLinFactNeighborX="-2548" custLinFactNeighborY="-11891"/>
      <dgm:spPr>
        <a:solidFill>
          <a:schemeClr val="accent1">
            <a:lumMod val="40000"/>
            <a:lumOff val="60000"/>
          </a:schemeClr>
        </a:solidFill>
      </dgm:spPr>
    </dgm:pt>
    <dgm:pt modelId="{AB597212-7B01-4742-B771-A58C152EC6C4}" type="pres">
      <dgm:prSet presAssocID="{FF8B196F-C360-4361-AB7A-9C3A9F284FF7}" presName="iconRect" presStyleLbl="node1" presStyleIdx="1" presStyleCnt="4" custLinFactNeighborX="-3607" custLinFactNeighborY="-18759"/>
      <dgm:spPr>
        <a:solidFill>
          <a:schemeClr val="accent1">
            <a:lumMod val="60000"/>
            <a:lumOff val="40000"/>
          </a:schemeClr>
        </a:solidFill>
        <a:ln>
          <a:solidFill>
            <a:schemeClr val="bg1"/>
          </a:solidFill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5DA487F7-8E34-44E4-AFDC-0405B0929262}" type="pres">
      <dgm:prSet presAssocID="{FF8B196F-C360-4361-AB7A-9C3A9F284FF7}" presName="spaceRect" presStyleCnt="0"/>
      <dgm:spPr/>
    </dgm:pt>
    <dgm:pt modelId="{CA3DA5A5-0C16-437C-AF8C-8A521FA0BD2C}" type="pres">
      <dgm:prSet presAssocID="{FF8B196F-C360-4361-AB7A-9C3A9F284FF7}" presName="textRect" presStyleLbl="revTx" presStyleIdx="1" presStyleCnt="4" custScaleX="76287" custScaleY="108269" custLinFactNeighborX="458" custLinFactNeighborY="-20758">
        <dgm:presLayoutVars>
          <dgm:chMax val="1"/>
          <dgm:chPref val="1"/>
        </dgm:presLayoutVars>
      </dgm:prSet>
      <dgm:spPr/>
    </dgm:pt>
    <dgm:pt modelId="{37F659F2-C6DD-4692-B01B-35B101002597}" type="pres">
      <dgm:prSet presAssocID="{B7362BF4-B2E9-45D8-AAB5-66E73B59AC35}" presName="sibTrans" presStyleCnt="0"/>
      <dgm:spPr/>
    </dgm:pt>
    <dgm:pt modelId="{21C67EDD-7727-4771-96D7-B34E8FA0A543}" type="pres">
      <dgm:prSet presAssocID="{7316040F-BD68-4BFF-8A66-EB15967C4DE6}" presName="compNode" presStyleCnt="0"/>
      <dgm:spPr/>
    </dgm:pt>
    <dgm:pt modelId="{2CE7141A-E13C-4648-BB6E-4DB34D708034}" type="pres">
      <dgm:prSet presAssocID="{7316040F-BD68-4BFF-8A66-EB15967C4DE6}" presName="iconBgRect" presStyleLbl="bgShp" presStyleIdx="2" presStyleCnt="4" custLinFactNeighborX="-7208" custLinFactNeighborY="-14897"/>
      <dgm:spPr>
        <a:solidFill>
          <a:schemeClr val="accent1">
            <a:lumMod val="40000"/>
            <a:lumOff val="60000"/>
          </a:schemeClr>
        </a:solidFill>
      </dgm:spPr>
    </dgm:pt>
    <dgm:pt modelId="{09BA66B6-E663-4256-8A3A-8A6BF9ED3078}" type="pres">
      <dgm:prSet presAssocID="{7316040F-BD68-4BFF-8A66-EB15967C4DE6}" presName="iconRect" presStyleLbl="node1" presStyleIdx="2" presStyleCnt="4" custLinFactNeighborX="-12132" custLinFactNeighborY="-21013"/>
      <dgm:spPr>
        <a:prstGeom prst="flowChartCollate">
          <a:avLst/>
        </a:prstGeom>
        <a:solidFill>
          <a:schemeClr val="accent1">
            <a:lumMod val="60000"/>
            <a:lumOff val="40000"/>
          </a:schemeClr>
        </a:solidFill>
        <a:ln>
          <a:solidFill>
            <a:schemeClr val="bg1"/>
          </a:solidFill>
        </a:ln>
      </dgm:spPr>
      <dgm:extLst>
        <a:ext uri="{E40237B7-FDA0-4F09-8148-C483321AD2D9}">
          <dgm14:cNvPr xmlns:dgm14="http://schemas.microsoft.com/office/drawing/2010/diagram" id="0" name="" descr="Hourglass 30% with solid fill"/>
        </a:ext>
      </dgm:extLst>
    </dgm:pt>
    <dgm:pt modelId="{B708DC3F-E175-497F-A626-5B5967E03682}" type="pres">
      <dgm:prSet presAssocID="{7316040F-BD68-4BFF-8A66-EB15967C4DE6}" presName="spaceRect" presStyleCnt="0"/>
      <dgm:spPr/>
    </dgm:pt>
    <dgm:pt modelId="{1A94153E-A503-4F8C-B6EC-34196E92711D}" type="pres">
      <dgm:prSet presAssocID="{7316040F-BD68-4BFF-8A66-EB15967C4DE6}" presName="textRect" presStyleLbl="revTx" presStyleIdx="2" presStyleCnt="4" custScaleX="63891" custScaleY="84089" custLinFactNeighborX="-3908" custLinFactNeighborY="-48911">
        <dgm:presLayoutVars>
          <dgm:chMax val="1"/>
          <dgm:chPref val="1"/>
        </dgm:presLayoutVars>
      </dgm:prSet>
      <dgm:spPr/>
    </dgm:pt>
    <dgm:pt modelId="{C3A48F25-8340-4EAA-BD69-8196A6D248BF}" type="pres">
      <dgm:prSet presAssocID="{B9A22A7B-6F2C-47F1-A48F-B16838ECDB55}" presName="sibTrans" presStyleCnt="0"/>
      <dgm:spPr/>
    </dgm:pt>
    <dgm:pt modelId="{8083CD3F-9153-43CF-AEA3-24327206E832}" type="pres">
      <dgm:prSet presAssocID="{B98C8BA2-6BE0-4437-A230-5F2C71A9B140}" presName="compNode" presStyleCnt="0"/>
      <dgm:spPr/>
    </dgm:pt>
    <dgm:pt modelId="{E7CA879F-F24A-4D4A-B304-0EBA2AEFE09D}" type="pres">
      <dgm:prSet presAssocID="{B98C8BA2-6BE0-4437-A230-5F2C71A9B140}" presName="iconBgRect" presStyleLbl="bgShp" presStyleIdx="3" presStyleCnt="4" custLinFactNeighborX="-27138" custLinFactNeighborY="-12919"/>
      <dgm:spPr>
        <a:solidFill>
          <a:schemeClr val="accent1">
            <a:lumMod val="40000"/>
            <a:lumOff val="60000"/>
          </a:schemeClr>
        </a:solidFill>
      </dgm:spPr>
    </dgm:pt>
    <dgm:pt modelId="{F1C00B32-1A06-44A0-90CA-F0F8060A2222}" type="pres">
      <dgm:prSet presAssocID="{B98C8BA2-6BE0-4437-A230-5F2C71A9B140}" presName="iconRect" presStyleLbl="node1" presStyleIdx="3" presStyleCnt="4" custLinFactNeighborX="-43933" custLinFactNeighborY="-25168"/>
      <dgm:spPr>
        <a:prstGeom prst="lightningBolt">
          <a:avLst/>
        </a:prstGeom>
        <a:solidFill>
          <a:schemeClr val="accent1">
            <a:lumMod val="60000"/>
            <a:lumOff val="40000"/>
          </a:schemeClr>
        </a:solidFill>
        <a:ln>
          <a:solidFill>
            <a:schemeClr val="bg1"/>
          </a:solidFill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679FD79C-5936-4417-A0B3-C1A05D7076A9}" type="pres">
      <dgm:prSet presAssocID="{B98C8BA2-6BE0-4437-A230-5F2C71A9B140}" presName="spaceRect" presStyleCnt="0"/>
      <dgm:spPr/>
    </dgm:pt>
    <dgm:pt modelId="{096992F0-1712-4F64-9FA3-E41B3CE3B06B}" type="pres">
      <dgm:prSet presAssocID="{B98C8BA2-6BE0-4437-A230-5F2C71A9B140}" presName="textRect" presStyleLbl="revTx" presStyleIdx="3" presStyleCnt="4" custScaleX="72862" custLinFactNeighborX="-16542" custLinFactNeighborY="-35790">
        <dgm:presLayoutVars>
          <dgm:chMax val="1"/>
          <dgm:chPref val="1"/>
        </dgm:presLayoutVars>
      </dgm:prSet>
      <dgm:spPr/>
    </dgm:pt>
  </dgm:ptLst>
  <dgm:cxnLst>
    <dgm:cxn modelId="{F28E5D08-5F86-4B5F-8FA7-1B4418B7C462}" srcId="{7A38C424-9B19-4557-AD81-15E6EF110954}" destId="{B98C8BA2-6BE0-4437-A230-5F2C71A9B140}" srcOrd="3" destOrd="0" parTransId="{9DE623E3-7D15-467E-B0D7-E6163804CAFE}" sibTransId="{45B8B2F3-20AD-4B9D-A68C-D91397A8E989}"/>
    <dgm:cxn modelId="{9A7D7E21-2C82-4B47-BD1A-DE1D0DFD2228}" type="presOf" srcId="{C3D74BC8-C2AA-42C3-9E46-6135CAFD53A3}" destId="{A0E1534F-81EC-4D6C-9DB6-C6769E4824A8}" srcOrd="0" destOrd="0" presId="urn:microsoft.com/office/officeart/2018/5/layout/IconCircleLabelList"/>
    <dgm:cxn modelId="{17C5825C-5EEC-4B0B-B5A5-9CC4F08B6452}" type="presOf" srcId="{7A38C424-9B19-4557-AD81-15E6EF110954}" destId="{E3F991D5-1827-48F1-9D56-C451A210E509}" srcOrd="0" destOrd="0" presId="urn:microsoft.com/office/officeart/2018/5/layout/IconCircleLabelList"/>
    <dgm:cxn modelId="{100FB768-3D7D-4AA8-8868-60B63902A021}" type="presOf" srcId="{FF8B196F-C360-4361-AB7A-9C3A9F284FF7}" destId="{CA3DA5A5-0C16-437C-AF8C-8A521FA0BD2C}" srcOrd="0" destOrd="0" presId="urn:microsoft.com/office/officeart/2018/5/layout/IconCircleLabelList"/>
    <dgm:cxn modelId="{51AA1977-E6AA-4CD1-9A96-07EBC3FABCF6}" type="presOf" srcId="{7316040F-BD68-4BFF-8A66-EB15967C4DE6}" destId="{1A94153E-A503-4F8C-B6EC-34196E92711D}" srcOrd="0" destOrd="0" presId="urn:microsoft.com/office/officeart/2018/5/layout/IconCircleLabelList"/>
    <dgm:cxn modelId="{96D4D788-4F52-4E8A-8D6F-1B775C80C4C2}" srcId="{7A38C424-9B19-4557-AD81-15E6EF110954}" destId="{FF8B196F-C360-4361-AB7A-9C3A9F284FF7}" srcOrd="1" destOrd="0" parTransId="{469EB82B-E8F1-4DB8-9E25-FD551969607D}" sibTransId="{B7362BF4-B2E9-45D8-AAB5-66E73B59AC35}"/>
    <dgm:cxn modelId="{950BFAAE-2AEF-48E5-8BCC-36A96843E2FC}" srcId="{7A38C424-9B19-4557-AD81-15E6EF110954}" destId="{C3D74BC8-C2AA-42C3-9E46-6135CAFD53A3}" srcOrd="0" destOrd="0" parTransId="{1D39ACD2-6D7A-47C0-862D-61CE96F94C17}" sibTransId="{2B966F3B-D0E5-4910-AB96-C9EF7D3B2DA8}"/>
    <dgm:cxn modelId="{A183D2E7-259C-44ED-A6CA-375F2C4248DE}" srcId="{7A38C424-9B19-4557-AD81-15E6EF110954}" destId="{7316040F-BD68-4BFF-8A66-EB15967C4DE6}" srcOrd="2" destOrd="0" parTransId="{E770A11D-09D4-4268-AB2F-FBA269FBCCD9}" sibTransId="{B9A22A7B-6F2C-47F1-A48F-B16838ECDB55}"/>
    <dgm:cxn modelId="{C48E01F8-0D3D-4A54-942C-88BC3D81B1C8}" type="presOf" srcId="{B98C8BA2-6BE0-4437-A230-5F2C71A9B140}" destId="{096992F0-1712-4F64-9FA3-E41B3CE3B06B}" srcOrd="0" destOrd="0" presId="urn:microsoft.com/office/officeart/2018/5/layout/IconCircleLabelList"/>
    <dgm:cxn modelId="{738560BD-7A8E-4DCB-B582-72288DA76260}" type="presParOf" srcId="{E3F991D5-1827-48F1-9D56-C451A210E509}" destId="{E844877A-0F3B-49BF-8A32-E0FAB8922960}" srcOrd="0" destOrd="0" presId="urn:microsoft.com/office/officeart/2018/5/layout/IconCircleLabelList"/>
    <dgm:cxn modelId="{2FF3EC79-03C2-4BC0-855E-787F476AFD40}" type="presParOf" srcId="{E844877A-0F3B-49BF-8A32-E0FAB8922960}" destId="{97F55331-CD59-4514-87FB-ED913AF8BAC0}" srcOrd="0" destOrd="0" presId="urn:microsoft.com/office/officeart/2018/5/layout/IconCircleLabelList"/>
    <dgm:cxn modelId="{64335801-317B-4B99-8BDC-9103BE9D875B}" type="presParOf" srcId="{E844877A-0F3B-49BF-8A32-E0FAB8922960}" destId="{B0C104D5-BAF1-44B1-9EC9-D90C26136EAA}" srcOrd="1" destOrd="0" presId="urn:microsoft.com/office/officeart/2018/5/layout/IconCircleLabelList"/>
    <dgm:cxn modelId="{A90C7339-526E-46B1-8807-2768AE0C668C}" type="presParOf" srcId="{E844877A-0F3B-49BF-8A32-E0FAB8922960}" destId="{E4FC62B7-67A0-46C2-A837-6FC537284C5C}" srcOrd="2" destOrd="0" presId="urn:microsoft.com/office/officeart/2018/5/layout/IconCircleLabelList"/>
    <dgm:cxn modelId="{7B19301D-B6CE-4C50-9438-9B0902DD798D}" type="presParOf" srcId="{E844877A-0F3B-49BF-8A32-E0FAB8922960}" destId="{A0E1534F-81EC-4D6C-9DB6-C6769E4824A8}" srcOrd="3" destOrd="0" presId="urn:microsoft.com/office/officeart/2018/5/layout/IconCircleLabelList"/>
    <dgm:cxn modelId="{5B703031-2FE5-4CAF-9DE1-FB4432928616}" type="presParOf" srcId="{E3F991D5-1827-48F1-9D56-C451A210E509}" destId="{7D230AB3-44C5-42D3-9EED-4C84F50736A1}" srcOrd="1" destOrd="0" presId="urn:microsoft.com/office/officeart/2018/5/layout/IconCircleLabelList"/>
    <dgm:cxn modelId="{E4262487-AD7C-45D4-8603-B2987E417952}" type="presParOf" srcId="{E3F991D5-1827-48F1-9D56-C451A210E509}" destId="{6D5DD786-8387-468B-877C-840C48EF3C38}" srcOrd="2" destOrd="0" presId="urn:microsoft.com/office/officeart/2018/5/layout/IconCircleLabelList"/>
    <dgm:cxn modelId="{392D3758-156A-4D53-BE84-7D2B8468C6BC}" type="presParOf" srcId="{6D5DD786-8387-468B-877C-840C48EF3C38}" destId="{C0CBE1CD-D7CA-4A7D-9C89-90FED03F20E2}" srcOrd="0" destOrd="0" presId="urn:microsoft.com/office/officeart/2018/5/layout/IconCircleLabelList"/>
    <dgm:cxn modelId="{23C8BE7B-8E63-4E9E-948B-CAE8BFC59302}" type="presParOf" srcId="{6D5DD786-8387-468B-877C-840C48EF3C38}" destId="{AB597212-7B01-4742-B771-A58C152EC6C4}" srcOrd="1" destOrd="0" presId="urn:microsoft.com/office/officeart/2018/5/layout/IconCircleLabelList"/>
    <dgm:cxn modelId="{FF0E65EF-17EC-4B34-9EEE-AE84F0423945}" type="presParOf" srcId="{6D5DD786-8387-468B-877C-840C48EF3C38}" destId="{5DA487F7-8E34-44E4-AFDC-0405B0929262}" srcOrd="2" destOrd="0" presId="urn:microsoft.com/office/officeart/2018/5/layout/IconCircleLabelList"/>
    <dgm:cxn modelId="{D1319DAB-4A91-4E21-9B2C-0D565E105D57}" type="presParOf" srcId="{6D5DD786-8387-468B-877C-840C48EF3C38}" destId="{CA3DA5A5-0C16-437C-AF8C-8A521FA0BD2C}" srcOrd="3" destOrd="0" presId="urn:microsoft.com/office/officeart/2018/5/layout/IconCircleLabelList"/>
    <dgm:cxn modelId="{ACE4F9AE-D76A-4A68-9578-CFCAD125C819}" type="presParOf" srcId="{E3F991D5-1827-48F1-9D56-C451A210E509}" destId="{37F659F2-C6DD-4692-B01B-35B101002597}" srcOrd="3" destOrd="0" presId="urn:microsoft.com/office/officeart/2018/5/layout/IconCircleLabelList"/>
    <dgm:cxn modelId="{A5BDFB09-01DD-41F4-ADE8-0542FA5D1918}" type="presParOf" srcId="{E3F991D5-1827-48F1-9D56-C451A210E509}" destId="{21C67EDD-7727-4771-96D7-B34E8FA0A543}" srcOrd="4" destOrd="0" presId="urn:microsoft.com/office/officeart/2018/5/layout/IconCircleLabelList"/>
    <dgm:cxn modelId="{C74BACFB-0A13-4884-9200-A30BBFF67DCB}" type="presParOf" srcId="{21C67EDD-7727-4771-96D7-B34E8FA0A543}" destId="{2CE7141A-E13C-4648-BB6E-4DB34D708034}" srcOrd="0" destOrd="0" presId="urn:microsoft.com/office/officeart/2018/5/layout/IconCircleLabelList"/>
    <dgm:cxn modelId="{355C01D5-98AF-4245-81F1-EF85CCFEB89D}" type="presParOf" srcId="{21C67EDD-7727-4771-96D7-B34E8FA0A543}" destId="{09BA66B6-E663-4256-8A3A-8A6BF9ED3078}" srcOrd="1" destOrd="0" presId="urn:microsoft.com/office/officeart/2018/5/layout/IconCircleLabelList"/>
    <dgm:cxn modelId="{8B7830C6-EA01-4DAD-A7AA-E87D7F67F666}" type="presParOf" srcId="{21C67EDD-7727-4771-96D7-B34E8FA0A543}" destId="{B708DC3F-E175-497F-A626-5B5967E03682}" srcOrd="2" destOrd="0" presId="urn:microsoft.com/office/officeart/2018/5/layout/IconCircleLabelList"/>
    <dgm:cxn modelId="{1E98C3E3-3B94-4907-9DF3-188757C9BC7E}" type="presParOf" srcId="{21C67EDD-7727-4771-96D7-B34E8FA0A543}" destId="{1A94153E-A503-4F8C-B6EC-34196E92711D}" srcOrd="3" destOrd="0" presId="urn:microsoft.com/office/officeart/2018/5/layout/IconCircleLabelList"/>
    <dgm:cxn modelId="{CD4C5226-CC3A-42BD-9E89-8F81895B49EA}" type="presParOf" srcId="{E3F991D5-1827-48F1-9D56-C451A210E509}" destId="{C3A48F25-8340-4EAA-BD69-8196A6D248BF}" srcOrd="5" destOrd="0" presId="urn:microsoft.com/office/officeart/2018/5/layout/IconCircleLabelList"/>
    <dgm:cxn modelId="{3866C35F-F5B7-449F-9662-4E19181FDF2F}" type="presParOf" srcId="{E3F991D5-1827-48F1-9D56-C451A210E509}" destId="{8083CD3F-9153-43CF-AEA3-24327206E832}" srcOrd="6" destOrd="0" presId="urn:microsoft.com/office/officeart/2018/5/layout/IconCircleLabelList"/>
    <dgm:cxn modelId="{6C1E2A1D-B4EF-41D8-AF3A-27FE180D9070}" type="presParOf" srcId="{8083CD3F-9153-43CF-AEA3-24327206E832}" destId="{E7CA879F-F24A-4D4A-B304-0EBA2AEFE09D}" srcOrd="0" destOrd="0" presId="urn:microsoft.com/office/officeart/2018/5/layout/IconCircleLabelList"/>
    <dgm:cxn modelId="{2CB0C160-AD0B-4DC3-978B-E05AC68F0FC8}" type="presParOf" srcId="{8083CD3F-9153-43CF-AEA3-24327206E832}" destId="{F1C00B32-1A06-44A0-90CA-F0F8060A2222}" srcOrd="1" destOrd="0" presId="urn:microsoft.com/office/officeart/2018/5/layout/IconCircleLabelList"/>
    <dgm:cxn modelId="{16957195-2FD6-4DA2-963A-BDEEB46FFB4A}" type="presParOf" srcId="{8083CD3F-9153-43CF-AEA3-24327206E832}" destId="{679FD79C-5936-4417-A0B3-C1A05D7076A9}" srcOrd="2" destOrd="0" presId="urn:microsoft.com/office/officeart/2018/5/layout/IconCircleLabelList"/>
    <dgm:cxn modelId="{32217FA6-8EA3-4E7E-B457-0C079EB6D31A}" type="presParOf" srcId="{8083CD3F-9153-43CF-AEA3-24327206E832}" destId="{096992F0-1712-4F64-9FA3-E41B3CE3B06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55331-CD59-4514-87FB-ED913AF8BAC0}">
      <dsp:nvSpPr>
        <dsp:cNvPr id="0" name=""/>
        <dsp:cNvSpPr/>
      </dsp:nvSpPr>
      <dsp:spPr>
        <a:xfrm>
          <a:off x="619617" y="606769"/>
          <a:ext cx="1447713" cy="1447713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104D5-BAF1-44B1-9EC9-D90C26136EAA}">
      <dsp:nvSpPr>
        <dsp:cNvPr id="0" name=""/>
        <dsp:cNvSpPr/>
      </dsp:nvSpPr>
      <dsp:spPr>
        <a:xfrm>
          <a:off x="928135" y="833296"/>
          <a:ext cx="830655" cy="830655"/>
        </a:xfrm>
        <a:prstGeom prst="leftArrow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1534F-81EC-4D6C-9DB6-C6769E4824A8}">
      <dsp:nvSpPr>
        <dsp:cNvPr id="0" name=""/>
        <dsp:cNvSpPr/>
      </dsp:nvSpPr>
      <dsp:spPr>
        <a:xfrm>
          <a:off x="77483" y="2508688"/>
          <a:ext cx="2373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latin typeface="Arial"/>
            </a:rPr>
            <a:t>Items hard to get or backordered</a:t>
          </a:r>
        </a:p>
      </dsp:txBody>
      <dsp:txXfrm>
        <a:off x="77483" y="2508688"/>
        <a:ext cx="2373300" cy="720000"/>
      </dsp:txXfrm>
    </dsp:sp>
    <dsp:sp modelId="{C0CBE1CD-D7CA-4A7D-9C89-90FED03F20E2}">
      <dsp:nvSpPr>
        <dsp:cNvPr id="0" name=""/>
        <dsp:cNvSpPr/>
      </dsp:nvSpPr>
      <dsp:spPr>
        <a:xfrm>
          <a:off x="3331342" y="606768"/>
          <a:ext cx="1447713" cy="1447713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97212-7B01-4742-B771-A58C152EC6C4}">
      <dsp:nvSpPr>
        <dsp:cNvPr id="0" name=""/>
        <dsp:cNvSpPr/>
      </dsp:nvSpPr>
      <dsp:spPr>
        <a:xfrm>
          <a:off x="3646797" y="931622"/>
          <a:ext cx="830655" cy="83065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DA5A5-0C16-437C-AF8C-8A521FA0BD2C}">
      <dsp:nvSpPr>
        <dsp:cNvPr id="0" name=""/>
        <dsp:cNvSpPr/>
      </dsp:nvSpPr>
      <dsp:spPr>
        <a:xfrm>
          <a:off x="3197696" y="2498329"/>
          <a:ext cx="1810519" cy="779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NO interhospital communication </a:t>
          </a:r>
        </a:p>
      </dsp:txBody>
      <dsp:txXfrm>
        <a:off x="3197696" y="2498329"/>
        <a:ext cx="1810519" cy="779536"/>
      </dsp:txXfrm>
    </dsp:sp>
    <dsp:sp modelId="{2CE7141A-E13C-4648-BB6E-4DB34D708034}">
      <dsp:nvSpPr>
        <dsp:cNvPr id="0" name=""/>
        <dsp:cNvSpPr/>
      </dsp:nvSpPr>
      <dsp:spPr>
        <a:xfrm>
          <a:off x="6052506" y="606773"/>
          <a:ext cx="1447713" cy="1447713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A66B6-E663-4256-8A3A-8A6BF9ED3078}">
      <dsp:nvSpPr>
        <dsp:cNvPr id="0" name=""/>
        <dsp:cNvSpPr/>
      </dsp:nvSpPr>
      <dsp:spPr>
        <a:xfrm>
          <a:off x="6364611" y="956423"/>
          <a:ext cx="830655" cy="830655"/>
        </a:xfrm>
        <a:prstGeom prst="flowChartCollate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4153E-A503-4F8C-B6EC-34196E92711D}">
      <dsp:nvSpPr>
        <dsp:cNvPr id="0" name=""/>
        <dsp:cNvSpPr/>
      </dsp:nvSpPr>
      <dsp:spPr>
        <a:xfrm>
          <a:off x="6029802" y="2426200"/>
          <a:ext cx="1516325" cy="605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Supplies expire before use</a:t>
          </a:r>
        </a:p>
      </dsp:txBody>
      <dsp:txXfrm>
        <a:off x="6029802" y="2426200"/>
        <a:ext cx="1516325" cy="605440"/>
      </dsp:txXfrm>
    </dsp:sp>
    <dsp:sp modelId="{E7CA879F-F24A-4D4A-B304-0EBA2AEFE09D}">
      <dsp:nvSpPr>
        <dsp:cNvPr id="0" name=""/>
        <dsp:cNvSpPr/>
      </dsp:nvSpPr>
      <dsp:spPr>
        <a:xfrm>
          <a:off x="8552604" y="606769"/>
          <a:ext cx="1447713" cy="1447713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00B32-1A06-44A0-90CA-F0F8060A2222}">
      <dsp:nvSpPr>
        <dsp:cNvPr id="0" name=""/>
        <dsp:cNvSpPr/>
      </dsp:nvSpPr>
      <dsp:spPr>
        <a:xfrm>
          <a:off x="8889082" y="893269"/>
          <a:ext cx="830655" cy="830655"/>
        </a:xfrm>
        <a:prstGeom prst="lightningBol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992F0-1712-4F64-9FA3-E41B3CE3B06B}">
      <dsp:nvSpPr>
        <dsp:cNvPr id="0" name=""/>
        <dsp:cNvSpPr/>
      </dsp:nvSpPr>
      <dsp:spPr>
        <a:xfrm>
          <a:off x="8412133" y="2434752"/>
          <a:ext cx="172923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NEED TO create revenue from excess</a:t>
          </a:r>
        </a:p>
      </dsp:txBody>
      <dsp:txXfrm>
        <a:off x="8412133" y="2434752"/>
        <a:ext cx="172923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556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9" name="Rectangle 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35638" y="8685213"/>
            <a:ext cx="1120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6A48D351-BF5F-7D49-8150-A7E8E8CC44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3643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68300" y="4343400"/>
            <a:ext cx="6121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556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49925" y="8685213"/>
            <a:ext cx="1106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B976D8D5-0ECD-3A4D-8E63-E16D685F06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3953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80010" indent="-80010" algn="l" defTabSz="320040" rtl="0" eaLnBrk="0" fontAlgn="base" hangingPunct="0">
      <a:lnSpc>
        <a:spcPct val="90000"/>
      </a:lnSpc>
      <a:spcBef>
        <a:spcPts val="70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1pPr>
    <a:lvl2pPr marL="40005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2pPr>
    <a:lvl3pPr marL="72009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3pPr>
    <a:lvl4pPr marL="104013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4pPr>
    <a:lvl5pPr marL="136017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5pPr>
    <a:lvl6pPr marL="160020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92024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24028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56032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69BBB27-397A-DA40-BBE7-E2723269D5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12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Arial Unicode MS"/>
                <a:cs typeface="Calibri"/>
              </a:rPr>
              <a:t>This slide wll be the business model-&gt; will take this global, will add hospitals to the network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32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Arial Unicode MS"/>
                <a:cs typeface="Calibri"/>
              </a:rPr>
              <a:t>Number of hosptials in network + estimated revenue (service fee for each transaction-1%). Will look for covid funding. 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6D8D5-0ECD-3A4D-8E63-E16D685F0695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0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/>
                <a:ea typeface="Arial Unicode MS"/>
                <a:cs typeface="Arial"/>
              </a:rPr>
              <a:t>Find PPE competitor </a:t>
            </a:r>
          </a:p>
          <a:p>
            <a:r>
              <a:rPr lang="en-US">
                <a:latin typeface="Arial"/>
                <a:ea typeface="Arial Unicode MS"/>
                <a:cs typeface="Arial"/>
              </a:rPr>
              <a:t>Ours is unique due to AI chatbot </a:t>
            </a:r>
            <a:endParaRPr lang="en-US">
              <a:cs typeface="Arial"/>
            </a:endParaRPr>
          </a:p>
          <a:p>
            <a:r>
              <a:rPr lang="en-US">
                <a:latin typeface="Arial"/>
                <a:ea typeface="Arial Unicode MS"/>
                <a:cs typeface="Arial"/>
              </a:rPr>
              <a:t>On backend, tied to hospital's existing inventory system (the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907B63C-4422-9B4A-BE25-16919E63DE1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11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4094e1475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d4094e1475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Our team is comprised of diverse backgrounds and I hope you join our mission to empower and connect patients, and make communication and medical information accessible and inclusive. Thanks for your attention!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420977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2367251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C7CF9-D9AF-D448-B4A7-008ACC888A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DEF279-B6BA-4243-AEAD-F08957B5E7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22297" y="6164857"/>
            <a:ext cx="3901440" cy="6960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magent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, sub magenta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810453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ACCF9F-8C09-4CF5-898D-11222621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C2ECB-A4FE-4288-8FCC-BBE730F1B39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F6632-A536-4E61-832D-097A4041BD3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50AF9-85EE-431B-BD54-F1FC8C6D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60B6D8-A902-42D8-AB46-12D035F9250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023ADA1-AE77-4E30-9860-A25034135C4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multi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1EC1A14-743D-4EE0-A878-60807D3B44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" y="1948212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38524962-5303-462F-AFF4-6DD4D159CBD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91237" y="1945660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29742B1-CD48-4F91-AFDF-D371A06C7A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72874" y="1952040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47CD88C-B619-41B1-A824-C7444ACE32F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54510" y="1961445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62F96FA4-7CD5-434D-A000-4FC32EC3392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3891865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BBEE7ABE-77AD-4A40-ADED-D83B23F64A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1237" y="3889313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370C06F7-5603-41E6-8BD9-06EDA6C6022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72874" y="3895693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A2C71AB9-038D-4843-9665-137E2D47BE4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954510" y="3905098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FA94-6B37-49F1-850E-3358476D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20CB62-9910-41B7-AE83-DF549EE6D6E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709774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9732-053F-4710-A1A5-3FB81948A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15143D-07D7-4953-9034-85742E3783E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7341B4C-7F27-49E4-ABF9-B6FED1C3E5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3C15858-F7D2-448E-AC37-B9D644F6BD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689D7-D8FA-4F51-9AA0-F53B8612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8C8B9-19E9-48BB-B9CB-00227891D9C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DC31D03-1592-4FFD-A8B8-E8D0941E316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header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78"/>
            <a:ext cx="10972800" cy="390428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500" b="1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681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7AF03CF5-4739-4CC7-AEE2-0B9F7454F4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F2A2F-0AA0-4515-934D-5D4BC938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354D-3E5E-4E4A-9CA0-60C3AEE5C72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520DDBA-6507-43D9-B5D6-89F38C956D5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2266122"/>
            <a:ext cx="10972800" cy="36532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2096843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09431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5F0E6-1418-304D-A3B5-7877DF7DD1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637403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har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78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000" dirty="0" smtClean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50D3E58-915E-457E-AED4-0288379A0A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55E13-02BE-4E33-B183-388B5848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9B263-0D8F-40A0-A832-EF1BE0984DB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C504591F-D3FF-43BE-BDD3-44D31344A5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D6D03-C1C3-4357-B38C-ACA608B3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E908F-6C9E-4AA3-9F59-8ED5F603DA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8527A99-8CC5-4235-BC4F-5ABE0627F22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B79D711-EF61-4011-9FA6-6FDB01FB16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52491-CA22-4328-97AB-8EE9D2FA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778AE-4C3E-40AD-9573-E0858D43120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D50DC96-D21B-4D16-93D7-9A8D148BBEC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94F8BE6-6407-4DDB-837A-578478BA1FE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8744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A105EBD-351D-4505-98DB-920A7CDF30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E3E10-278E-41E3-B8A0-C73ADA2C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A62B7-E758-4594-B5E7-6F001A3CB10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323909A-81C3-4277-9039-921D923903B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AAF54C2-8FC0-4DD0-9AA2-8C9B0214D6D5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38918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79EA6ED1-A2B2-43FF-B4A8-651685E8F2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ABC5773-4523-4921-89C9-CC89919286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C8F46-B352-4510-97D0-BE486D8D8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F6AB7-D22C-40D5-BF0E-EE8000C5BF4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CFC7D71-9B07-42C1-9728-35E0E94E8FC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6203159-F37F-48BC-BD51-5BFE655249E7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38918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400834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A5E5E89-9046-4B92-81F8-9FE18634F9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FA1F13-D00D-4129-B06E-EC06EA440B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035C5-22EB-4249-A65B-DF616251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868CF-4AEC-4320-B897-E2C930BE17E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7DBC7AF-8BED-44DE-9C7F-512660417EE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4AEBAA0A-9D44-4D9C-B711-B7FECFEEAAA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8744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51308F76-0F94-4162-90ED-49AB65EECF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EF6C625-7DFB-4BC9-8909-7AFEFE6B8D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E2662-2467-4E27-B0DA-15E2AAC8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03843-1005-4A82-8512-DCCA81735EF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9F098F2-E403-43AF-85C3-42BF610FEBB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080248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EE6BD3F-0350-4B57-82B2-CDCBC465804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600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ne 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D5B29B-D593-414D-9905-2654EE1F88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08706A0-D22F-4B03-AD09-292FF11265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3EB15A-5BC3-4367-BB21-CCA11C7536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3250" y="1406632"/>
            <a:ext cx="5143500" cy="371157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D7D64E5-E39C-492B-9373-C950F64EBD4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3186" y="1406633"/>
            <a:ext cx="5143500" cy="36174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26E0646-0EC1-4A19-8A27-410C2E58923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3251" y="1826717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995C9AD-54B7-4111-ABEA-B510643D6D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43186" y="1826717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B356183-1EB8-4EF2-B0BB-F990BD15DF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186" y="3110085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20B8A66-6880-43D3-8122-B6ACEB66A0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251" y="3110085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BA18470-B9C2-464B-B53B-54F7DDBB8A0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3250" y="2589737"/>
            <a:ext cx="5143500" cy="519636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8B1B4F8-FD1B-44C6-AD8B-3D133852470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45250" y="2589737"/>
            <a:ext cx="5143500" cy="519636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67E46BF-FF09-469A-BC1B-948A6FDBEA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17503" y="3956568"/>
            <a:ext cx="2137868" cy="398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EF7A047-DC61-43FF-8686-C213B567E4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65434" y="3956568"/>
            <a:ext cx="2116967" cy="398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269DF5D-3FA3-4059-973F-3FE193DE0E4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65435" y="4482056"/>
            <a:ext cx="2116966" cy="1168195"/>
          </a:xfrm>
        </p:spPr>
        <p:txBody>
          <a:bodyPr/>
          <a:lstStyle>
            <a:lvl1pPr marL="198112" indent="-198112">
              <a:spcBef>
                <a:spcPts val="800"/>
              </a:spcBef>
              <a:buFont typeface="Arial" panose="020B0604020202020204" pitchFamily="34" charset="0"/>
              <a:buChar char="•"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F35EC680-5173-4D51-9F43-B5ABF0130B9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17503" y="4482056"/>
            <a:ext cx="2137867" cy="1168195"/>
          </a:xfrm>
        </p:spPr>
        <p:txBody>
          <a:bodyPr/>
          <a:lstStyle>
            <a:lvl1pPr marL="198112" indent="-198112">
              <a:spcBef>
                <a:spcPts val="800"/>
              </a:spcBef>
              <a:buFont typeface="Arial" panose="020B0604020202020204" pitchFamily="34" charset="0"/>
              <a:buChar char="•"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DAFBC1F-1BD0-47A1-A67C-290314D3F66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29943" y="4482056"/>
            <a:ext cx="1438975" cy="116819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FE857EBA-E4D8-4A75-B09D-1678C7F7EB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29945" y="3898709"/>
            <a:ext cx="1438974" cy="519636"/>
          </a:xfrm>
        </p:spPr>
        <p:txBody>
          <a:bodyPr/>
          <a:lstStyle>
            <a:lvl1pPr marL="0" indent="0">
              <a:buNone/>
              <a:defRPr sz="3667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A708712-0D12-46A2-AA01-0ACC7D63330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133681" y="4482056"/>
            <a:ext cx="1412289" cy="116819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3C77796-ADDC-42C7-9A84-710C309664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33683" y="3898709"/>
            <a:ext cx="1412288" cy="519636"/>
          </a:xfrm>
        </p:spPr>
        <p:txBody>
          <a:bodyPr/>
          <a:lstStyle>
            <a:lvl1pPr marL="0" indent="0">
              <a:buNone/>
              <a:defRPr sz="366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8D3A5-77FA-4FE7-AF20-8ED6E498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CF1C3-A10F-4592-BC63-5F5FCD2A7480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40652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4BE6475-7D45-4EB4-9A82-F07E160458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5836718-9BE9-4DF7-BFF0-67B38F0C2F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B29F8-F766-4EEA-AF0A-8D7125B1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DBF51-BDD9-47D4-9794-DE9814A353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5E8EF69-874A-4E0D-AD1E-091E247D885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47EF838-90C8-498B-BDB5-00F7E3918ACF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44924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1BDA823C-A7CA-4268-A35C-1C4D5D386E2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080248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lumns 1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2BFE4F-52EC-EA4C-8174-6D0AB121C043}"/>
              </a:ext>
            </a:extLst>
          </p:cNvPr>
          <p:cNvSpPr/>
          <p:nvPr userDrawn="1"/>
        </p:nvSpPr>
        <p:spPr bwMode="auto">
          <a:xfrm>
            <a:off x="57765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29C99D-1F64-7E4F-B8C3-B8B45961F027}"/>
              </a:ext>
            </a:extLst>
          </p:cNvPr>
          <p:cNvSpPr/>
          <p:nvPr userDrawn="1"/>
        </p:nvSpPr>
        <p:spPr bwMode="auto">
          <a:xfrm>
            <a:off x="4349566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B694DC-BD9A-A442-9ACD-4F245C97A9FC}"/>
              </a:ext>
            </a:extLst>
          </p:cNvPr>
          <p:cNvSpPr/>
          <p:nvPr userDrawn="1"/>
        </p:nvSpPr>
        <p:spPr bwMode="auto">
          <a:xfrm>
            <a:off x="810240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DC70B-08BA-B44B-8C3E-30BE82F98C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08756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E90F85-A45B-EB4F-885E-BDA161417B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8452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81FD44C-15D5-4E4E-9A40-D4A5205C1D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9047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D6CA6-DC3E-9040-8CD5-3433B67B4B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47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60DC261-35D6-E54B-AA97-58927CE6AFF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8452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74439E9-4AE9-914D-B1E8-BB781BAEC9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08756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AFC3A3-49BC-48B6-994B-13C419EE35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4630112-4D3B-4327-AFEF-69A672DE5E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AAEAE-89AB-410F-B047-51B7B897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2A7E4-4B92-4774-AD3F-A153E94D600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504574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93E8CB-0D3D-4731-9E50-5EB436EA83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5330B4-3113-4E4F-A7F6-866902B8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200874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341D-678F-0543-BC1F-DAF878E5E6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0" y="3883026"/>
            <a:ext cx="3505200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9755F0-C41E-2B45-9AED-E932B414A0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3736" y="3883026"/>
            <a:ext cx="3513667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9C5B03-CACE-A542-91AC-BA0C8C02000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77201" y="3883026"/>
            <a:ext cx="3505199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E7F73C9-3F48-455D-BFC8-C12C2A65E4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BD1F65-AD45-4791-98F4-368824440B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F42EE2-082F-4851-A3A4-5F91F764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5BD6E0-A478-4558-BA34-89E7ADD65AC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05E081D3-F617-4754-91D1-0F2E123DA75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599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C6E1660A-D1C9-4932-8728-14A2890934CB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344924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B347574D-1A5A-4A37-8968-553E8EFD3C86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080248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4517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lumns 1x3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349193" y="1570154"/>
            <a:ext cx="3493057" cy="414422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06035" y="1570154"/>
            <a:ext cx="3510883" cy="414422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3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8074527" y="1569984"/>
            <a:ext cx="3510883" cy="415175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03B4520-2D4F-4A32-9620-E39F9D8317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DDC5C370-387B-4E4A-8091-666F1171BA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56A56-88DF-4BD5-9EC5-D8DDC38F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FB3D86-567F-4B85-BBBC-38136C9BDAE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B49C11D-D2B9-4750-B362-440439336BA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09599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DC67EEFC-7974-489E-B530-DF12A47D36E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44924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A402F6B-DC35-43F1-A608-7D25A4EECA1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080248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972204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,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Full Bleed Image</a:t>
            </a:r>
          </a:p>
          <a:p>
            <a:endParaRPr lang="en-US"/>
          </a:p>
          <a:p>
            <a:r>
              <a:rPr lang="en-US"/>
              <a:t>No 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C2B95-F1C7-464B-AB21-EB73C1EE9B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8961680-1199-41F6-9E55-884BD6764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367" y="5694564"/>
            <a:ext cx="10972800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95566D2-55E9-4018-95A0-B86821206B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5340" y="6055668"/>
            <a:ext cx="10972800" cy="230832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,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3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Full Bleed Image</a:t>
            </a:r>
          </a:p>
          <a:p>
            <a:endParaRPr lang="en-US"/>
          </a:p>
          <a:p>
            <a:r>
              <a:rPr lang="en-US"/>
              <a:t>No Copy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260E95-878A-4B35-BD39-8D05DCD28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367" y="5694564"/>
            <a:ext cx="10972800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819CDBF-C301-485C-AA5A-C96D10B026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5340" y="6055668"/>
            <a:ext cx="10972800" cy="230832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AE0943-49E5-4B67-995B-D2294CDFFC3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83439"/>
            <a:ext cx="10981267" cy="1538883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83439"/>
            <a:ext cx="10981267" cy="1538883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70615"/>
            <a:ext cx="10981267" cy="1564531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&amp;J Signature">
    <p:bg>
      <p:bgPr>
        <a:solidFill>
          <a:srgbClr val="F4F4F4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39038898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367" y="378458"/>
            <a:ext cx="10145760" cy="577081"/>
          </a:xfrm>
        </p:spPr>
        <p:txBody>
          <a:bodyPr/>
          <a:lstStyle>
            <a:lvl1pPr>
              <a:defRPr sz="37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/>
          </p:nvPr>
        </p:nvSpPr>
        <p:spPr>
          <a:xfrm>
            <a:off x="601601" y="1713178"/>
            <a:ext cx="10985780" cy="4193910"/>
          </a:xfrm>
        </p:spPr>
        <p:txBody>
          <a:bodyPr/>
          <a:lstStyle>
            <a:lvl1pPr marL="0" marR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Click to edit Master text styles</a:t>
            </a:r>
          </a:p>
          <a:p>
            <a:pPr marL="0" marR="0" lvl="1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marL="0" marR="0" lvl="2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Third level</a:t>
            </a:r>
          </a:p>
          <a:p>
            <a:pPr marL="0" marR="0" lvl="3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marL="0" marR="0" lvl="4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6635" y="6332953"/>
            <a:ext cx="4544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0000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7471833" y="6331368"/>
            <a:ext cx="4114803" cy="334960"/>
          </a:xfrm>
        </p:spPr>
        <p:txBody>
          <a:bodyPr anchor="ctr"/>
          <a:lstStyle>
            <a:lvl1pPr marL="0" indent="0" algn="r">
              <a:buNone/>
              <a:defRPr sz="1000" b="1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OPTIONAL FUNCTION NAME</a:t>
            </a:r>
          </a:p>
        </p:txBody>
      </p:sp>
    </p:spTree>
    <p:extLst>
      <p:ext uri="{BB962C8B-B14F-4D97-AF65-F5344CB8AC3E}">
        <p14:creationId xmlns:p14="http://schemas.microsoft.com/office/powerpoint/2010/main" val="819138703"/>
      </p:ext>
    </p:extLst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, RIGHT HALF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726643-E58E-CC48-AF17-2A78BB6C30D4}"/>
              </a:ext>
            </a:extLst>
          </p:cNvPr>
          <p:cNvSpPr/>
          <p:nvPr userDrawn="1"/>
        </p:nvSpPr>
        <p:spPr bwMode="auto">
          <a:xfrm>
            <a:off x="601134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E188AA-0D2B-E449-A0C8-1EFBC82B9C91}"/>
              </a:ext>
            </a:extLst>
          </p:cNvPr>
          <p:cNvSpPr/>
          <p:nvPr userDrawn="1"/>
        </p:nvSpPr>
        <p:spPr bwMode="auto">
          <a:xfrm>
            <a:off x="9009671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5CF704-52FC-5740-8859-CC46FFF32894}"/>
              </a:ext>
            </a:extLst>
          </p:cNvPr>
          <p:cNvSpPr/>
          <p:nvPr userDrawn="1"/>
        </p:nvSpPr>
        <p:spPr bwMode="auto">
          <a:xfrm>
            <a:off x="3409073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914D36-44F9-2F48-BE16-3B089B393692}"/>
              </a:ext>
            </a:extLst>
          </p:cNvPr>
          <p:cNvSpPr/>
          <p:nvPr userDrawn="1"/>
        </p:nvSpPr>
        <p:spPr bwMode="auto">
          <a:xfrm>
            <a:off x="6209372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3DE7820-60D0-2A47-98FB-E1D6F0ECB6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4803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6258EAD-CB9B-C745-A692-276ADD6A52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2382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8F6C0358-B85F-6E44-A9CD-2F332E6CD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5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E4F1039-CF58-6A43-BB44-5674AA4F9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4162" y="2141550"/>
            <a:ext cx="2170907" cy="2678906"/>
          </a:xfr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69411A7-265F-C24E-8A73-1D09829D49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39662" y="2152334"/>
            <a:ext cx="2170907" cy="2678906"/>
          </a:xfrm>
        </p:spPr>
        <p:txBody>
          <a:bodyPr/>
          <a:lstStyle>
            <a:lvl1pPr marL="0" indent="0" defTabSz="76197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D589452-3E57-D440-9FB0-6E4868DB139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93557" y="2152334"/>
            <a:ext cx="2170907" cy="2678906"/>
          </a:xfrm>
        </p:spPr>
        <p:txBody>
          <a:bodyPr/>
          <a:lstStyle>
            <a:lvl1pPr marL="0" indent="0" defTabSz="76197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4D1912F-14CA-384D-A430-5E9D99E320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87557" y="2152334"/>
            <a:ext cx="2170907" cy="2678906"/>
          </a:xfrm>
        </p:spPr>
        <p:txBody>
          <a:bodyPr/>
          <a:lstStyle>
            <a:lvl1pPr marL="0" indent="0" defTabSz="76197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7F6A302-A023-0448-9894-EF9B860FE5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87557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EEDA15-9DED-45D1-8C97-C9BC6403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046D6-1565-4456-B2F4-E8212E5DDA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97559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426000" y="5644967"/>
            <a:ext cx="7998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GB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1016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C6C17-3360-422F-B802-8D69028BE63F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1C5BE-528F-4B35-AF89-18E3B22FD0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01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37C8E1B-F248-4942-BD37-363EAF70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13179"/>
            <a:ext cx="10972800" cy="42018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>
                <a:sym typeface="Arial" pitchFamily="-65" charset="0"/>
              </a:rPr>
              <a:t>Edit Master text styles</a:t>
            </a:r>
          </a:p>
          <a:p>
            <a:pPr lvl="1"/>
            <a:r>
              <a:rPr lang="en-US">
                <a:sym typeface="Arial" pitchFamily="-65" charset="0"/>
              </a:rPr>
              <a:t>Second level</a:t>
            </a:r>
          </a:p>
          <a:p>
            <a:pPr lvl="2"/>
            <a:r>
              <a:rPr lang="en-US">
                <a:sym typeface="Arial" pitchFamily="-65" charset="0"/>
              </a:rPr>
              <a:t>Third level</a:t>
            </a:r>
          </a:p>
          <a:p>
            <a:pPr lvl="3"/>
            <a:r>
              <a:rPr lang="en-US">
                <a:sym typeface="Arial" pitchFamily="-65" charset="0"/>
              </a:rPr>
              <a:t>Fourth level</a:t>
            </a:r>
          </a:p>
          <a:p>
            <a:pPr lvl="4"/>
            <a:r>
              <a:rPr lang="en-US">
                <a:sym typeface="Arial" pitchFamily="-65" charset="0"/>
              </a:rPr>
              <a:t>Fifth level</a:t>
            </a:r>
          </a:p>
        </p:txBody>
      </p:sp>
      <p:sp>
        <p:nvSpPr>
          <p:cNvPr id="921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599" y="378458"/>
            <a:ext cx="1014152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>
                <a:sym typeface="Arial" pitchFamily="-65" charset="0"/>
              </a:rPr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9E739D-BE3C-AA46-B87C-E06818EA4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8DF62A-62E0-A248-AF73-305B0EB8DEFA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D8E4ECC-4B02-984B-A55E-5F5CBE5685E5}"/>
              </a:ext>
            </a:extLst>
          </p:cNvPr>
          <p:cNvPicPr>
            <a:picLocks noChangeAspect="1"/>
          </p:cNvPicPr>
          <p:nvPr userDrawn="1"/>
        </p:nvPicPr>
        <p:blipFill>
          <a:blip r:embed="rId45"/>
          <a:stretch>
            <a:fillRect/>
          </a:stretch>
        </p:blipFill>
        <p:spPr>
          <a:xfrm>
            <a:off x="2622297" y="6164857"/>
            <a:ext cx="3901440" cy="696005"/>
          </a:xfrm>
          <a:prstGeom prst="rect">
            <a:avLst/>
          </a:prstGeom>
        </p:spPr>
      </p:pic>
    </p:spTree>
    <p:custDataLst>
      <p:tags r:id="rId4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00" r:id="rId2"/>
    <p:sldLayoutId id="2147483704" r:id="rId3"/>
    <p:sldLayoutId id="2147483709" r:id="rId4"/>
    <p:sldLayoutId id="2147483686" r:id="rId5"/>
    <p:sldLayoutId id="2147483684" r:id="rId6"/>
    <p:sldLayoutId id="2147483693" r:id="rId7"/>
    <p:sldLayoutId id="2147483694" r:id="rId8"/>
    <p:sldLayoutId id="2147483695" r:id="rId9"/>
    <p:sldLayoutId id="2147483690" r:id="rId10"/>
    <p:sldLayoutId id="2147483696" r:id="rId11"/>
    <p:sldLayoutId id="2147483692" r:id="rId12"/>
    <p:sldLayoutId id="2147483711" r:id="rId13"/>
    <p:sldLayoutId id="2147483663" r:id="rId14"/>
    <p:sldLayoutId id="2147483666" r:id="rId15"/>
    <p:sldLayoutId id="2147483706" r:id="rId16"/>
    <p:sldLayoutId id="2147483688" r:id="rId17"/>
    <p:sldLayoutId id="2147483665" r:id="rId18"/>
    <p:sldLayoutId id="2147483670" r:id="rId19"/>
    <p:sldLayoutId id="2147483680" r:id="rId20"/>
    <p:sldLayoutId id="2147483671" r:id="rId21"/>
    <p:sldLayoutId id="2147483672" r:id="rId22"/>
    <p:sldLayoutId id="2147483675" r:id="rId23"/>
    <p:sldLayoutId id="2147483705" r:id="rId24"/>
    <p:sldLayoutId id="2147483673" r:id="rId25"/>
    <p:sldLayoutId id="2147483674" r:id="rId26"/>
    <p:sldLayoutId id="2147483708" r:id="rId27"/>
    <p:sldLayoutId id="2147483685" r:id="rId28"/>
    <p:sldLayoutId id="2147483707" r:id="rId29"/>
    <p:sldLayoutId id="2147483702" r:id="rId30"/>
    <p:sldLayoutId id="2147483703" r:id="rId31"/>
    <p:sldLayoutId id="2147483667" r:id="rId32"/>
    <p:sldLayoutId id="2147483677" r:id="rId33"/>
    <p:sldLayoutId id="2147483676" r:id="rId34"/>
    <p:sldLayoutId id="2147483699" r:id="rId35"/>
    <p:sldLayoutId id="2147483697" r:id="rId36"/>
    <p:sldLayoutId id="2147483698" r:id="rId37"/>
    <p:sldLayoutId id="2147483678" r:id="rId38"/>
    <p:sldLayoutId id="2147483712" r:id="rId39"/>
    <p:sldLayoutId id="2147483713" r:id="rId40"/>
    <p:sldLayoutId id="2147483714" r:id="rId41"/>
  </p:sldLayoutIdLst>
  <p:transition>
    <p:fade/>
  </p:transition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3000" b="1" baseline="0">
          <a:solidFill>
            <a:schemeClr val="tx1"/>
          </a:solidFill>
          <a:latin typeface="+mj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2pPr>
      <a:lvl3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3pPr>
      <a:lvl4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4pPr>
      <a:lvl5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288036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6072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4108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2144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80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•"/>
        <a:defRPr sz="25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marL="457200" indent="-2286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–"/>
        <a:defRPr sz="20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2pPr>
      <a:lvl3pPr marL="731520" indent="-20116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•"/>
        <a:defRPr sz="18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3pPr>
      <a:lvl4pPr marL="1097280" indent="-20116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–"/>
        <a:defRPr sz="15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4pPr>
      <a:lvl5pPr marL="1487964" indent="-191135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»"/>
        <a:defRPr sz="13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1776223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4259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2295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40331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108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40180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8216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252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288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2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879" userDrawn="1">
          <p15:clr>
            <a:srgbClr val="F26B43"/>
          </p15:clr>
        </p15:guide>
        <p15:guide id="4" orient="horz" pos="3954" userDrawn="1">
          <p15:clr>
            <a:srgbClr val="F26B43"/>
          </p15:clr>
        </p15:guide>
        <p15:guide id="5" orient="horz" pos="4044" userDrawn="1">
          <p15:clr>
            <a:srgbClr val="F26B43"/>
          </p15:clr>
        </p15:guide>
        <p15:guide id="6" pos="384" userDrawn="1">
          <p15:clr>
            <a:srgbClr val="F26B43"/>
          </p15:clr>
        </p15:guide>
        <p15:guide id="7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2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0.jpeg"/><Relationship Id="rId11" Type="http://schemas.openxmlformats.org/officeDocument/2006/relationships/image" Target="../media/image3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hyperlink" Target="https://tinyurl.com/Team406-LocAid" TargetMode="Externa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cs typeface="Arial"/>
              </a:rPr>
              <a:t>          </a:t>
            </a:r>
            <a:r>
              <a:rPr lang="en-US" err="1">
                <a:solidFill>
                  <a:schemeClr val="accent1"/>
                </a:solidFill>
                <a:cs typeface="Arial"/>
              </a:rPr>
              <a:t>LocAid</a:t>
            </a:r>
            <a:r>
              <a:rPr lang="en-US">
                <a:solidFill>
                  <a:schemeClr val="accent1"/>
                </a:solidFill>
                <a:cs typeface="Arial"/>
              </a:rPr>
              <a:t>: eBay for Hospitals  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8367" y="4527498"/>
            <a:ext cx="10981267" cy="1481138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ea typeface="Arial Unicode MS"/>
                <a:cs typeface="Arial Unicode MS"/>
              </a:rPr>
              <a:t>May 16, 2021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791D0-0540-44D5-80EB-1D998D6307D8}"/>
              </a:ext>
            </a:extLst>
          </p:cNvPr>
          <p:cNvSpPr txBox="1"/>
          <p:nvPr/>
        </p:nvSpPr>
        <p:spPr>
          <a:xfrm>
            <a:off x="10397067" y="160867"/>
            <a:ext cx="11962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Team 4.06</a:t>
            </a:r>
            <a:endParaRPr lang="en-US"/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395CBD41-995B-46F9-B3E4-1FEE9190C3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6573" b="18182"/>
          <a:stretch/>
        </p:blipFill>
        <p:spPr>
          <a:xfrm>
            <a:off x="523970" y="1363133"/>
            <a:ext cx="1914956" cy="250766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BCEE93E-6897-44AA-B48D-27BCA68C1A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6573" b="18182"/>
          <a:stretch/>
        </p:blipFill>
        <p:spPr>
          <a:xfrm>
            <a:off x="10895636" y="6189133"/>
            <a:ext cx="424823" cy="560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009864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270725704"/>
              </p:ext>
            </p:extLst>
          </p:nvPr>
        </p:nvGraphicFramePr>
        <p:xfrm>
          <a:off x="470958" y="1031875"/>
          <a:ext cx="11194909" cy="484710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2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6520">
                  <a:extLst>
                    <a:ext uri="{9D8B030D-6E8A-4147-A177-3AD203B41FA5}">
                      <a16:colId xmlns:a16="http://schemas.microsoft.com/office/drawing/2014/main" val="4291804976"/>
                    </a:ext>
                  </a:extLst>
                </a:gridCol>
                <a:gridCol w="2056520">
                  <a:extLst>
                    <a:ext uri="{9D8B030D-6E8A-4147-A177-3AD203B41FA5}">
                      <a16:colId xmlns:a16="http://schemas.microsoft.com/office/drawing/2014/main" val="467818001"/>
                    </a:ext>
                  </a:extLst>
                </a:gridCol>
              </a:tblGrid>
              <a:tr h="834251"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  <a:ea typeface="MS PGothic"/>
                        </a:rPr>
                        <a:t> Services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/>
                        <a:ea typeface="MS P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  <a:ea typeface="MS PGothic"/>
                        </a:rPr>
                        <a:t>LocAid 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/>
                        <a:ea typeface="MS P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  <a:ea typeface="MS PGothic"/>
                        </a:rPr>
                        <a:t>Competitor 1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/>
                        <a:ea typeface="MS P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Competitor 2</a:t>
                      </a:r>
                      <a:endParaRPr kumimoji="0" lang="en-US" sz="2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Competitor 3</a:t>
                      </a:r>
                      <a:endParaRPr kumimoji="0" lang="en-US" sz="2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3214"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MS PGothic"/>
                        </a:rPr>
                        <a:t>Intuitive </a:t>
                      </a:r>
                      <a:r>
                        <a:rPr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MS PGothic"/>
                        </a:rPr>
                        <a:t>&amp; Unique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MS PGothic"/>
                      </a:endParaRPr>
                    </a:p>
                  </a:txBody>
                  <a:tcPr marL="114300" marR="53113" marT="34962" marB="34962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r>
                        <a:rPr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MS PGothic"/>
                        </a:rPr>
                        <a:t>Yes!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MS PGothic"/>
                      </a:endParaRPr>
                    </a:p>
                  </a:txBody>
                  <a:tcPr marL="53113" marR="53113" marT="34962" marB="34962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3" marR="53113" marT="34962" marB="34962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3" marR="53113" marT="34962" marB="34962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3" marR="53113" marT="34962" marB="34962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3214"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MS PGothic"/>
                        </a:rPr>
                        <a:t>Cost </a:t>
                      </a:r>
                      <a:r>
                        <a:rPr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MS PGothic"/>
                        </a:rPr>
                        <a:t>for Users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MS PGothic"/>
                      </a:endParaRPr>
                    </a:p>
                  </a:txBody>
                  <a:tcPr marL="114300" marR="53113" marT="34962" marB="34962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MS PGothic"/>
                        </a:rPr>
                        <a:t>Low 2% service fee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MS PGothic"/>
                      </a:endParaRPr>
                    </a:p>
                  </a:txBody>
                  <a:tcPr marL="53113" marR="53113" marT="34962" marB="34962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MS PGothic"/>
                      </a:endParaRPr>
                    </a:p>
                  </a:txBody>
                  <a:tcPr marL="53113" marR="53113" marT="34962" marB="34962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3" marR="53113" marT="34962" marB="34962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3" marR="53113" marT="34962" marB="34962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32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MS PGothic"/>
                        </a:rPr>
                        <a:t>Platform</a:t>
                      </a:r>
                    </a:p>
                  </a:txBody>
                  <a:tcPr marL="114300" marR="53113" marT="34962" marB="34962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MS PGothic"/>
                        </a:rPr>
                        <a:t>Microsoft</a:t>
                      </a:r>
                      <a:r>
                        <a:rPr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MS PGothic"/>
                        </a:rPr>
                        <a:t> Azure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3" marR="53113" marT="34962" marB="34962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MS PGothic"/>
                      </a:endParaRPr>
                    </a:p>
                  </a:txBody>
                  <a:tcPr marL="53113" marR="53113" marT="34962" marB="34962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3" marR="53113" marT="34962" marB="34962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3" marR="53113" marT="34962" marB="34962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3214"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MS PGothic"/>
                        </a:rPr>
                        <a:t>Hospital Users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MS PGothic"/>
                      </a:endParaRPr>
                    </a:p>
                  </a:txBody>
                  <a:tcPr marL="114300" marR="53113" marT="34962" marB="34962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MS PGothic"/>
                        </a:rPr>
                        <a:t>Nurses and Procurement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MS PGothic"/>
                      </a:endParaRPr>
                    </a:p>
                  </a:txBody>
                  <a:tcPr marL="53113" marR="53113" marT="34962" marB="34962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MS PGothic"/>
                      </a:endParaRPr>
                    </a:p>
                  </a:txBody>
                  <a:tcPr marL="53113" marR="53113" marT="34962" marB="34962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3" marR="53113" marT="34962" marB="34962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itchFamily="34" charset="-128"/>
                      </a:endParaRPr>
                    </a:p>
                  </a:txBody>
                  <a:tcPr marL="53113" marR="53113" marT="34962" marB="34962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E7791-184E-4C05-9EC0-57A9E3B800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43919" y="6219717"/>
            <a:ext cx="454400" cy="333375"/>
          </a:xfrm>
        </p:spPr>
        <p:txBody>
          <a:bodyPr/>
          <a:lstStyle/>
          <a:p>
            <a:fld id="{AD816501-AAE5-214E-B100-00C3DC5F5E3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367" y="378457"/>
            <a:ext cx="10145760" cy="461665"/>
          </a:xfrm>
        </p:spPr>
        <p:txBody>
          <a:bodyPr/>
          <a:lstStyle/>
          <a:p>
            <a:r>
              <a:rPr lang="en-US" err="1">
                <a:ea typeface="Arial Unicode MS"/>
                <a:cs typeface="Arial Unicode MS"/>
              </a:rPr>
              <a:t>LocAid</a:t>
            </a:r>
            <a:r>
              <a:rPr lang="en-US">
                <a:ea typeface="Arial Unicode MS"/>
                <a:cs typeface="Arial Unicode MS"/>
              </a:rPr>
              <a:t> vs. Others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6A6C3D4-21BE-4BEE-9503-46A208C78C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4" t="8384" r="108" b="2673"/>
          <a:stretch/>
        </p:blipFill>
        <p:spPr>
          <a:xfrm>
            <a:off x="5481110" y="1861256"/>
            <a:ext cx="6178912" cy="398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FF50B0-14E0-4BD3-91D2-6927CCA90237}"/>
              </a:ext>
            </a:extLst>
          </p:cNvPr>
          <p:cNvSpPr txBox="1"/>
          <p:nvPr/>
        </p:nvSpPr>
        <p:spPr>
          <a:xfrm>
            <a:off x="10405533" y="152400"/>
            <a:ext cx="1255728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Team 4.06</a:t>
            </a:r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32B6250-8389-4CAA-B23B-EE42542E93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6573" b="18182"/>
          <a:stretch/>
        </p:blipFill>
        <p:spPr>
          <a:xfrm>
            <a:off x="10895636" y="6189133"/>
            <a:ext cx="424823" cy="560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648041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/>
        </p:nvSpPr>
        <p:spPr>
          <a:xfrm>
            <a:off x="163600" y="1"/>
            <a:ext cx="11864800" cy="84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</a:pPr>
            <a:r>
              <a:rPr lang="en-GB" sz="385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Meet Team </a:t>
            </a:r>
            <a:r>
              <a:rPr lang="en-GB" sz="3850" b="1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LocAid</a:t>
            </a:r>
            <a:r>
              <a:rPr lang="en-GB" sz="385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....eBay for Hospitals</a:t>
            </a:r>
            <a:endParaRPr sz="385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2362957" y="4542552"/>
            <a:ext cx="1979709" cy="112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r>
              <a:rPr lang="en-GB" sz="17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Kathleen Malouf</a:t>
            </a:r>
            <a:endParaRPr sz="1733" b="1" err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r>
              <a:rPr lang="en-GB" sz="1300">
                <a:solidFill>
                  <a:schemeClr val="dk1"/>
                </a:solidFill>
                <a:latin typeface="Proxima Nova"/>
                <a:ea typeface="Proxima Nova"/>
                <a:cs typeface="Proxima Nova"/>
              </a:rPr>
              <a:t>Registered Nurse</a:t>
            </a:r>
          </a:p>
          <a:p>
            <a:pPr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</a:rPr>
              <a:t>KathleenEMalouf@gmail.com</a:t>
            </a:r>
          </a:p>
        </p:txBody>
      </p:sp>
      <p:sp>
        <p:nvSpPr>
          <p:cNvPr id="240" name="Google Shape;240;p26"/>
          <p:cNvSpPr txBox="1"/>
          <p:nvPr/>
        </p:nvSpPr>
        <p:spPr>
          <a:xfrm>
            <a:off x="6091784" y="2641956"/>
            <a:ext cx="2184937" cy="112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r>
              <a:rPr lang="en-US" sz="1700" b="1">
                <a:solidFill>
                  <a:schemeClr val="dk1"/>
                </a:solidFill>
                <a:latin typeface="Proxima Nova"/>
                <a:ea typeface="Proxima Nova"/>
                <a:cs typeface="Proxima Nova"/>
              </a:rPr>
              <a:t>S Adedeji</a:t>
            </a:r>
            <a:endParaRPr sz="1733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450">
                <a:solidFill>
                  <a:schemeClr val="dk1"/>
                </a:solidFill>
                <a:latin typeface="Proxima Nova"/>
                <a:ea typeface="Arial Unicode MS"/>
                <a:cs typeface="Arial Unicode MS"/>
                <a:sym typeface="Proxima Nova"/>
              </a:rPr>
              <a:t>Student(Computer Science)</a:t>
            </a:r>
            <a:endParaRPr lang="en-GB" sz="1450">
              <a:solidFill>
                <a:schemeClr val="dk1"/>
              </a:solidFill>
              <a:latin typeface="Proxima Nova"/>
              <a:ea typeface="Arial Unicode MS"/>
              <a:cs typeface="Arial Unicode MS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100">
                <a:solidFill>
                  <a:schemeClr val="dk1"/>
                </a:solidFill>
                <a:latin typeface="Proxima Nova"/>
                <a:ea typeface="Arial Unicode MS"/>
                <a:cs typeface="Arial Unicode MS"/>
              </a:rPr>
              <a:t>adedejisalim01@gmail.com</a:t>
            </a:r>
            <a:endParaRPr lang="en-GB" sz="1100">
              <a:solidFill>
                <a:schemeClr val="dk1"/>
              </a:solidFill>
              <a:latin typeface="Proxima Nova"/>
            </a:endParaRPr>
          </a:p>
        </p:txBody>
      </p:sp>
      <p:sp>
        <p:nvSpPr>
          <p:cNvPr id="241" name="Google Shape;241;p26"/>
          <p:cNvSpPr txBox="1"/>
          <p:nvPr/>
        </p:nvSpPr>
        <p:spPr>
          <a:xfrm>
            <a:off x="2323688" y="736327"/>
            <a:ext cx="2866400" cy="112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r>
              <a:rPr lang="en-GB" sz="17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 </a:t>
            </a:r>
            <a:r>
              <a:rPr lang="en-GB" sz="1700" b="1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Mungikar</a:t>
            </a:r>
            <a:endParaRPr lang="en-GB" sz="1700" b="1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en-GB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n-GB" sz="14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rogram Manager /</a:t>
            </a:r>
            <a:endParaRPr lang="en-GB" sz="1467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ts val="1000"/>
            </a:pPr>
            <a:r>
              <a:rPr lang="en-GB" sz="14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UI Designer</a:t>
            </a:r>
          </a:p>
          <a:p>
            <a:pPr>
              <a:spcBef>
                <a:spcPts val="0"/>
              </a:spcBef>
              <a:spcAft>
                <a:spcPts val="0"/>
              </a:spcAft>
              <a:buSzPts val="1000"/>
            </a:pP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</a:rPr>
              <a:t>Pmungika@umich.edu</a:t>
            </a:r>
          </a:p>
        </p:txBody>
      </p:sp>
      <p:sp>
        <p:nvSpPr>
          <p:cNvPr id="242" name="Google Shape;242;p26"/>
          <p:cNvSpPr txBox="1"/>
          <p:nvPr/>
        </p:nvSpPr>
        <p:spPr>
          <a:xfrm>
            <a:off x="2288255" y="2809372"/>
            <a:ext cx="2463562" cy="6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r>
              <a:rPr lang="en-US" sz="1450" b="1">
                <a:solidFill>
                  <a:schemeClr val="dk1"/>
                </a:solidFill>
                <a:latin typeface="Proxima Nova"/>
                <a:ea typeface="Proxima Nova"/>
                <a:cs typeface="Proxima Nova"/>
              </a:rPr>
              <a:t>Fatima </a:t>
            </a:r>
            <a:r>
              <a:rPr lang="en-US" sz="1450" b="1" err="1">
                <a:solidFill>
                  <a:schemeClr val="dk1"/>
                </a:solidFill>
                <a:latin typeface="Proxima Nova"/>
                <a:ea typeface="Proxima Nova"/>
                <a:cs typeface="Proxima Nova"/>
              </a:rPr>
              <a:t>Tisseverasinghe</a:t>
            </a:r>
            <a:endParaRPr lang="en-US" sz="145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GB" sz="14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Nurse Leader</a:t>
            </a:r>
            <a:endParaRPr lang="en-US" sz="1450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6256008" y="6194300"/>
            <a:ext cx="8780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</a:pPr>
            <a:r>
              <a:rPr lang="en-GB" sz="2400" b="1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Thank you for this opportunity! </a:t>
            </a:r>
            <a:endParaRPr sz="2400" b="1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076" y="991426"/>
            <a:ext cx="1638220" cy="1446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45" name="Google Shape;245;p26"/>
          <p:cNvSpPr txBox="1"/>
          <p:nvPr/>
        </p:nvSpPr>
        <p:spPr>
          <a:xfrm>
            <a:off x="6165110" y="4482404"/>
            <a:ext cx="2333694" cy="1831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r>
              <a:rPr lang="en-US" sz="1700" b="1" err="1">
                <a:solidFill>
                  <a:schemeClr val="dk1"/>
                </a:solidFill>
                <a:latin typeface="Proxima Nova"/>
                <a:ea typeface="Proxima Nova"/>
                <a:cs typeface="Proxima Nova"/>
              </a:rPr>
              <a:t>Deepjyot</a:t>
            </a:r>
            <a:r>
              <a:rPr lang="en-US" sz="1700" b="1">
                <a:solidFill>
                  <a:schemeClr val="dk1"/>
                </a:solidFill>
                <a:latin typeface="Proxima Nova"/>
                <a:ea typeface="Proxima Nova"/>
                <a:cs typeface="Proxima Nova"/>
              </a:rPr>
              <a:t> (DJ) Singh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50">
                <a:solidFill>
                  <a:schemeClr val="dk1"/>
                </a:solidFill>
                <a:latin typeface="Proxima Nova"/>
                <a:ea typeface="Arial Unicode MS"/>
                <a:cs typeface="Arial Unicode MS"/>
                <a:sym typeface="Proxima Nova"/>
              </a:rPr>
              <a:t>Associate Director /</a:t>
            </a:r>
            <a:endParaRPr lang="en-US">
              <a:solidFill>
                <a:schemeClr val="dk1"/>
              </a:solidFill>
              <a:sym typeface="Proxima Nov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50">
                <a:solidFill>
                  <a:schemeClr val="dk1"/>
                </a:solidFill>
                <a:latin typeface="Proxima Nova"/>
                <a:ea typeface="Arial Unicode MS"/>
                <a:cs typeface="Arial Unicode MS"/>
                <a:sym typeface="Proxima Nova"/>
              </a:rPr>
              <a:t>Cloud </a:t>
            </a:r>
            <a:r>
              <a:rPr lang="en-US" sz="1450" err="1">
                <a:solidFill>
                  <a:schemeClr val="dk1"/>
                </a:solidFill>
                <a:latin typeface="Proxima Nova"/>
                <a:ea typeface="Arial Unicode MS"/>
                <a:cs typeface="Arial Unicode MS"/>
                <a:sym typeface="Proxima Nova"/>
              </a:rPr>
              <a:t>Architectd</a:t>
            </a:r>
            <a:endParaRPr lang="en-US" sz="1450">
              <a:solidFill>
                <a:schemeClr val="dk1"/>
              </a:solidFill>
              <a:latin typeface="Proxima Nova"/>
              <a:ea typeface="Arial Unicode MS"/>
              <a:cs typeface="Arial Unicode MS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chemeClr val="dk1"/>
                </a:solidFill>
                <a:latin typeface="Proxima Nova"/>
                <a:ea typeface="Arial Unicode MS"/>
                <a:cs typeface="Arial Unicode MS"/>
              </a:rPr>
              <a:t>Deepjyot.singh@outlook.com</a:t>
            </a:r>
            <a:endParaRPr lang="en-US" sz="1100">
              <a:solidFill>
                <a:schemeClr val="dk1"/>
              </a:solidFill>
              <a:latin typeface="Proxima Nov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50">
              <a:solidFill>
                <a:schemeClr val="dk1"/>
              </a:solidFill>
              <a:latin typeface="Proxima Nova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50">
              <a:solidFill>
                <a:schemeClr val="dk1"/>
              </a:solidFill>
              <a:latin typeface="Proxima Nova"/>
            </a:endParaRPr>
          </a:p>
        </p:txBody>
      </p:sp>
      <p:pic>
        <p:nvPicPr>
          <p:cNvPr id="248" name="Google Shape;24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5855" y="3575297"/>
            <a:ext cx="984665" cy="52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5855" y="1858158"/>
            <a:ext cx="987155" cy="52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0CF3AB-1DAA-4EB1-A3B7-C753036B1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56" y="2821137"/>
            <a:ext cx="1147927" cy="1389581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Google Shape;248;p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C13B1AA-8F62-469E-BA2A-6E98937077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5855" y="5586821"/>
            <a:ext cx="984665" cy="52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0BDC7A-B052-4138-A518-92DEF83FF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32" y="4419971"/>
            <a:ext cx="1296142" cy="1588151"/>
          </a:xfrm>
          <a:prstGeom prst="ellipse">
            <a:avLst/>
          </a:prstGeom>
          <a:ln w="3175">
            <a:solidFill>
              <a:schemeClr val="tx1"/>
            </a:solidFill>
          </a:ln>
        </p:spPr>
      </p:pic>
      <p:pic>
        <p:nvPicPr>
          <p:cNvPr id="21" name="Google Shape;248;p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C6788E9-557C-40BB-BC59-36ED3B785E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2063" y="5746539"/>
            <a:ext cx="984665" cy="52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BA877D1-3E87-4491-AC56-7CBB91446C2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15263" t="37188" r="57719" b="30839"/>
          <a:stretch/>
        </p:blipFill>
        <p:spPr>
          <a:xfrm rot="5400000">
            <a:off x="4478143" y="4622876"/>
            <a:ext cx="1559194" cy="1448278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23" name="Google Shape;240;p26">
            <a:extLst>
              <a:ext uri="{FF2B5EF4-FFF2-40B4-BE49-F238E27FC236}">
                <a16:creationId xmlns:a16="http://schemas.microsoft.com/office/drawing/2014/main" id="{700C570C-98C1-4028-AD8D-F66689D477D8}"/>
              </a:ext>
            </a:extLst>
          </p:cNvPr>
          <p:cNvSpPr txBox="1"/>
          <p:nvPr/>
        </p:nvSpPr>
        <p:spPr>
          <a:xfrm>
            <a:off x="6223384" y="729432"/>
            <a:ext cx="1778909" cy="112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r>
              <a:rPr lang="en-GB" sz="1700" b="1">
                <a:solidFill>
                  <a:schemeClr val="dk1"/>
                </a:solidFill>
                <a:latin typeface="Proxima Nova"/>
                <a:ea typeface="Proxima Nova"/>
                <a:cs typeface="Proxima Nova"/>
              </a:rPr>
              <a:t>Akihiro Inui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GB" sz="1450">
                <a:solidFill>
                  <a:schemeClr val="dk1"/>
                </a:solidFill>
                <a:latin typeface="Proxima Nova"/>
                <a:ea typeface="Proxima Nova"/>
                <a:cs typeface="Proxima Nova"/>
              </a:rPr>
              <a:t>Data Scientist /</a:t>
            </a:r>
            <a:br>
              <a:rPr lang="en-GB" sz="1450">
                <a:latin typeface="Proxima Nova"/>
                <a:ea typeface="Proxima Nova"/>
                <a:cs typeface="Proxima Nova"/>
              </a:rPr>
            </a:br>
            <a:r>
              <a:rPr lang="en-GB" sz="1450">
                <a:solidFill>
                  <a:schemeClr val="dk1"/>
                </a:solidFill>
                <a:latin typeface="Proxima Nova"/>
                <a:ea typeface="Proxima Nova"/>
                <a:cs typeface="Proxima Nova"/>
              </a:rPr>
              <a:t>Software Engineer</a:t>
            </a:r>
            <a:br>
              <a:rPr lang="en-GB" sz="1450">
                <a:latin typeface="Proxima Nova"/>
                <a:ea typeface="Proxima Nova"/>
                <a:cs typeface="Proxima Nova"/>
              </a:rPr>
            </a:br>
            <a:r>
              <a:rPr lang="en-GB" sz="1100">
                <a:solidFill>
                  <a:schemeClr val="dk1"/>
                </a:solidFill>
                <a:latin typeface="Proxima Nova"/>
                <a:ea typeface="Proxima Nova"/>
                <a:cs typeface="Proxima Nova"/>
              </a:rPr>
              <a:t>ai@corti.ai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79097F6-A8C1-435F-93D2-4E4D99CD7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0596" y="968852"/>
            <a:ext cx="1417084" cy="1297705"/>
          </a:xfrm>
          <a:prstGeom prst="ellipse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7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B210EAD-23D1-463A-AEAA-E06CC2F1D8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3031" y="1796062"/>
            <a:ext cx="987523" cy="659643"/>
          </a:xfrm>
          <a:prstGeom prst="rect">
            <a:avLst/>
          </a:prstGeom>
        </p:spPr>
      </p:pic>
      <p:pic>
        <p:nvPicPr>
          <p:cNvPr id="8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21D245B0-AD7A-415C-96BD-CC72721FBA9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07" t="20961" r="-707" b="-873"/>
          <a:stretch/>
        </p:blipFill>
        <p:spPr>
          <a:xfrm>
            <a:off x="8862877" y="780119"/>
            <a:ext cx="1345854" cy="1537427"/>
          </a:xfrm>
          <a:prstGeom prst="ellipse">
            <a:avLst/>
          </a:prstGeom>
          <a:ln w="3175">
            <a:solidFill>
              <a:schemeClr val="tx1"/>
            </a:solidFill>
          </a:ln>
        </p:spPr>
      </p:pic>
      <p:pic>
        <p:nvPicPr>
          <p:cNvPr id="24" name="Google Shape;248;p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0C24894-EC23-41A5-AE6D-966805FC085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03303" y="1852776"/>
            <a:ext cx="984665" cy="52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40;p26">
            <a:extLst>
              <a:ext uri="{FF2B5EF4-FFF2-40B4-BE49-F238E27FC236}">
                <a16:creationId xmlns:a16="http://schemas.microsoft.com/office/drawing/2014/main" id="{BB0C672F-C41B-4759-8BE2-F8F71431D44E}"/>
              </a:ext>
            </a:extLst>
          </p:cNvPr>
          <p:cNvSpPr txBox="1"/>
          <p:nvPr/>
        </p:nvSpPr>
        <p:spPr>
          <a:xfrm>
            <a:off x="10227599" y="714043"/>
            <a:ext cx="1871860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r>
              <a:rPr lang="en-GB" sz="1700" b="1" err="1">
                <a:solidFill>
                  <a:schemeClr val="dk1"/>
                </a:solidFill>
                <a:latin typeface="Proxima Nova"/>
                <a:ea typeface="Proxima Nova"/>
                <a:cs typeface="Proxima Nova"/>
              </a:rPr>
              <a:t>Ashika</a:t>
            </a:r>
            <a:r>
              <a:rPr lang="en-GB" sz="1700" b="1">
                <a:solidFill>
                  <a:schemeClr val="dk1"/>
                </a:solidFill>
                <a:latin typeface="Proxima Nova"/>
                <a:ea typeface="Proxima Nova"/>
                <a:cs typeface="Proxima Nova"/>
              </a:rPr>
              <a:t> G.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GB" sz="1450">
                <a:solidFill>
                  <a:schemeClr val="dk1"/>
                </a:solidFill>
                <a:latin typeface="Proxima Nova"/>
                <a:ea typeface="Proxima Nova"/>
                <a:cs typeface="Proxima Nova"/>
              </a:rPr>
              <a:t>Product Manager &amp; Pitch Developer</a:t>
            </a:r>
          </a:p>
          <a:p>
            <a:pPr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GB" sz="1200">
                <a:solidFill>
                  <a:schemeClr val="dk1"/>
                </a:solidFill>
                <a:latin typeface="Proxima Nova"/>
                <a:ea typeface="Proxima Nova"/>
                <a:cs typeface="Proxima Nova"/>
              </a:rPr>
              <a:t>Ashika.gop@gmail.com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689C7-BDDD-4BD2-83A4-C42F4D37C1B2}"/>
              </a:ext>
            </a:extLst>
          </p:cNvPr>
          <p:cNvSpPr txBox="1"/>
          <p:nvPr/>
        </p:nvSpPr>
        <p:spPr>
          <a:xfrm>
            <a:off x="10109200" y="152400"/>
            <a:ext cx="1255728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Team 4.06</a:t>
            </a:r>
            <a:endParaRPr lang="en-US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9EC0BE9-236C-4836-BA76-83AF5064349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-6573" b="18182"/>
          <a:stretch/>
        </p:blipFill>
        <p:spPr>
          <a:xfrm>
            <a:off x="10895636" y="6189133"/>
            <a:ext cx="424823" cy="560333"/>
          </a:xfrm>
          <a:prstGeom prst="rect">
            <a:avLst/>
          </a:prstGeom>
        </p:spPr>
      </p:pic>
      <p:pic>
        <p:nvPicPr>
          <p:cNvPr id="28" name="Google Shape;249;p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D46B90F-E9C9-4BC2-8A58-4C74182C600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4306" y="3695073"/>
            <a:ext cx="984665" cy="52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E5A9808-DB7A-42CA-870E-18A5CE1BC67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022" r="-549" b="-483"/>
          <a:stretch/>
        </p:blipFill>
        <p:spPr>
          <a:xfrm rot="5400000">
            <a:off x="4485384" y="2800421"/>
            <a:ext cx="1563891" cy="1338499"/>
          </a:xfrm>
          <a:prstGeom prst="ellipse">
            <a:avLst/>
          </a:prstGeom>
          <a:ln w="3175"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A97068E-F92F-4B00-B36F-57DE24531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531" y="2708260"/>
            <a:ext cx="1527508" cy="1585663"/>
          </a:xfrm>
          <a:prstGeom prst="ellipse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CD6066-2DB4-4620-8FB3-CC4A6B3F987B}"/>
              </a:ext>
            </a:extLst>
          </p:cNvPr>
          <p:cNvSpPr txBox="1"/>
          <p:nvPr/>
        </p:nvSpPr>
        <p:spPr>
          <a:xfrm>
            <a:off x="10403303" y="2751288"/>
            <a:ext cx="131842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GB" sz="1600" b="1" err="1">
                <a:solidFill>
                  <a:schemeClr val="dk1"/>
                </a:solidFill>
                <a:latin typeface="Proxima Nova"/>
                <a:ea typeface="Proxima Nova"/>
                <a:cs typeface="Proxima Nova"/>
              </a:rPr>
              <a:t>Anilkumar</a:t>
            </a:r>
            <a:endParaRPr lang="en-GB" sz="1600" b="1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GB" sz="1600" b="1">
                <a:solidFill>
                  <a:schemeClr val="dk1"/>
                </a:solidFill>
                <a:latin typeface="Proxima Nova"/>
                <a:ea typeface="Proxima Nova"/>
                <a:cs typeface="Proxima Nova"/>
              </a:rPr>
              <a:t>Punjabi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GB" sz="1600">
                <a:solidFill>
                  <a:schemeClr val="dk1"/>
                </a:solidFill>
                <a:latin typeface="Proxima Nova"/>
                <a:ea typeface="Proxima Nova"/>
                <a:cs typeface="Proxima Nova"/>
              </a:rPr>
              <a:t>Mentor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GB" sz="1200">
                <a:solidFill>
                  <a:schemeClr val="dk1"/>
                </a:solidFill>
                <a:latin typeface="Proxima Nova"/>
                <a:ea typeface="Proxima Nova"/>
                <a:cs typeface="Proxima Nova"/>
              </a:rPr>
              <a:t>punjabi.anil@outlook.com</a:t>
            </a:r>
          </a:p>
        </p:txBody>
      </p:sp>
      <p:pic>
        <p:nvPicPr>
          <p:cNvPr id="30" name="Google Shape;248;p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C6E667-742A-47A9-AED2-23CB907B695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03302" y="3896806"/>
            <a:ext cx="984665" cy="52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92D4DC6-75A9-4159-B054-38A23F8508CB}"/>
              </a:ext>
            </a:extLst>
          </p:cNvPr>
          <p:cNvSpPr txBox="1">
            <a:spLocks/>
          </p:cNvSpPr>
          <p:nvPr/>
        </p:nvSpPr>
        <p:spPr>
          <a:xfrm>
            <a:off x="11509449" y="6342981"/>
            <a:ext cx="812988" cy="32217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1pPr>
            <a:lvl2pPr marL="511175" indent="-191135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2pPr>
            <a:lvl3pPr marL="1023462" indent="-383382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3pPr>
            <a:lvl4pPr marL="1535748" indent="-575628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4pPr>
            <a:lvl5pPr marL="2048034" indent="-767874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5pPr>
            <a:lvl6pPr marL="160020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6pPr>
            <a:lvl7pPr marL="192024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7pPr>
            <a:lvl8pPr marL="224028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8pPr>
            <a:lvl9pPr marL="256032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9pPr>
          </a:lstStyle>
          <a:p>
            <a:fld id="{AD816501-AAE5-214E-B100-00C3DC5F5E3F}" type="slidenum">
              <a:rPr lang="en-US" sz="1000" smtClean="0">
                <a:solidFill>
                  <a:srgbClr val="7C91FB"/>
                </a:solidFill>
              </a:rPr>
              <a:pPr/>
              <a:t>11</a:t>
            </a:fld>
            <a:endParaRPr lang="en-US" sz="1000">
              <a:solidFill>
                <a:srgbClr val="7C91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60"/>
    </mc:Choice>
    <mc:Fallback>
      <p:transition spd="slow" advTm="1296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93805-1809-4A6B-9DAE-3B1EBF5FC12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14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27F25AAD-F047-48C2-9919-2380196ED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67" y="104246"/>
            <a:ext cx="4436914" cy="6067953"/>
          </a:xfrm>
          <a:prstGeom prst="rect">
            <a:avLst/>
          </a:prstGeom>
        </p:spPr>
      </p:pic>
      <p:pic>
        <p:nvPicPr>
          <p:cNvPr id="9" name="Picture 5" descr="A picture containing indoor, yellow, container, several&#10;&#10;Description automatically generated">
            <a:extLst>
              <a:ext uri="{FF2B5EF4-FFF2-40B4-BE49-F238E27FC236}">
                <a16:creationId xmlns:a16="http://schemas.microsoft.com/office/drawing/2014/main" id="{D3E013F8-B685-4AE4-8C2B-505292C1F7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12"/>
          <a:stretch/>
        </p:blipFill>
        <p:spPr>
          <a:xfrm>
            <a:off x="5167933" y="114301"/>
            <a:ext cx="6371247" cy="6246062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28B59BCD-D6D7-4199-A635-80046DC7CB02}"/>
              </a:ext>
            </a:extLst>
          </p:cNvPr>
          <p:cNvSpPr/>
          <p:nvPr/>
        </p:nvSpPr>
        <p:spPr bwMode="auto">
          <a:xfrm>
            <a:off x="3353359" y="354921"/>
            <a:ext cx="2061921" cy="1748553"/>
          </a:xfrm>
          <a:prstGeom prst="wedgeEllipseCallou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BEA1F-55B2-4ACA-A3FE-9B97D404F140}"/>
              </a:ext>
            </a:extLst>
          </p:cNvPr>
          <p:cNvSpPr txBox="1"/>
          <p:nvPr/>
        </p:nvSpPr>
        <p:spPr>
          <a:xfrm>
            <a:off x="3732423" y="921420"/>
            <a:ext cx="143551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tx2"/>
                </a:solidFill>
              </a:rPr>
              <a:t>I need more wipes!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C51CE5-6D18-4F73-89BF-F16A7E1A9EBA}"/>
              </a:ext>
            </a:extLst>
          </p:cNvPr>
          <p:cNvSpPr txBox="1"/>
          <p:nvPr/>
        </p:nvSpPr>
        <p:spPr>
          <a:xfrm>
            <a:off x="10171519" y="184527"/>
            <a:ext cx="1255728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Team 4.06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149CF0F-2D00-4B7D-A9C6-DD48D92692D2}"/>
              </a:ext>
            </a:extLst>
          </p:cNvPr>
          <p:cNvSpPr/>
          <p:nvPr/>
        </p:nvSpPr>
        <p:spPr bwMode="auto">
          <a:xfrm>
            <a:off x="9547123" y="3068320"/>
            <a:ext cx="2156469" cy="1605280"/>
          </a:xfrm>
          <a:prstGeom prst="wedgeRoundRectCallou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7897A4-3933-4A21-A8DE-E5CFDE7F564D}"/>
              </a:ext>
            </a:extLst>
          </p:cNvPr>
          <p:cNvSpPr txBox="1"/>
          <p:nvPr/>
        </p:nvSpPr>
        <p:spPr>
          <a:xfrm>
            <a:off x="9642240" y="3396653"/>
            <a:ext cx="194493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</a:rPr>
              <a:t>Our wipes are about to expire, and JCAHO is coming!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050A103-1FF5-4B76-8CB0-673D9B1C3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6573" b="18182"/>
          <a:stretch/>
        </p:blipFill>
        <p:spPr>
          <a:xfrm>
            <a:off x="10895636" y="6189133"/>
            <a:ext cx="424823" cy="56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817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Dollar with solid fill">
            <a:extLst>
              <a:ext uri="{FF2B5EF4-FFF2-40B4-BE49-F238E27FC236}">
                <a16:creationId xmlns:a16="http://schemas.microsoft.com/office/drawing/2014/main" id="{1A4D6859-C369-474A-81AA-FF09E1B21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5800" y="2234381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5CA2B-07D4-F44A-B01C-F879BD25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78458"/>
            <a:ext cx="10141527" cy="461665"/>
          </a:xfrm>
        </p:spPr>
        <p:txBody>
          <a:bodyPr wrap="square" anchor="t">
            <a:normAutofit/>
          </a:bodyPr>
          <a:lstStyle/>
          <a:p>
            <a:r>
              <a:rPr lang="en-US"/>
              <a:t>Lack of Resource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E0B52-025F-3043-B7BC-A5352300857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0047" y="6260570"/>
            <a:ext cx="454400" cy="333375"/>
          </a:xfrm>
        </p:spPr>
        <p:txBody>
          <a:bodyPr anchor="ctr">
            <a:normAutofit/>
          </a:bodyPr>
          <a:lstStyle/>
          <a:p>
            <a:fld id="{AD816501-AAE5-214E-B100-00C3DC5F5E3F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9F1631F-ABCC-493B-AC8C-54C200C443C8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4226404622"/>
              </p:ext>
            </p:extLst>
          </p:nvPr>
        </p:nvGraphicFramePr>
        <p:xfrm>
          <a:off x="770467" y="1382980"/>
          <a:ext cx="10972800" cy="4206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61F98CB-E39F-4251-8708-A0EEAD98C29D}"/>
              </a:ext>
            </a:extLst>
          </p:cNvPr>
          <p:cNvSpPr txBox="1"/>
          <p:nvPr/>
        </p:nvSpPr>
        <p:spPr>
          <a:xfrm>
            <a:off x="1118872" y="4406156"/>
            <a:ext cx="199012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en-US" sz="1600">
              <a:latin typeface="Arial Body"/>
              <a:ea typeface="Arial Unicode MS"/>
              <a:cs typeface="Arial Unicode M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6F710B-037E-42E7-8B44-68A4D27F64AD}"/>
              </a:ext>
            </a:extLst>
          </p:cNvPr>
          <p:cNvSpPr txBox="1"/>
          <p:nvPr/>
        </p:nvSpPr>
        <p:spPr>
          <a:xfrm>
            <a:off x="10490200" y="220133"/>
            <a:ext cx="1255728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Team 4.06</a:t>
            </a:r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DD103E31-5F26-4E2D-8923-F705DA7FBD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-6573" b="18182"/>
          <a:stretch/>
        </p:blipFill>
        <p:spPr>
          <a:xfrm>
            <a:off x="10895636" y="6189133"/>
            <a:ext cx="424823" cy="56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073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0" y="438135"/>
            <a:ext cx="8938542" cy="762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ea typeface="Arial Unicode MS"/>
                <a:cs typeface="Arial Unicode MS"/>
              </a:rPr>
              <a:t>Impact on Patient Care - Medical Supplies Shortag</a:t>
            </a:r>
            <a:r>
              <a:rPr lang="en-US">
                <a:solidFill>
                  <a:srgbClr val="4D4D4D"/>
                </a:solidFill>
                <a:ea typeface="Arial Unicode MS"/>
                <a:cs typeface="Arial Unicode MS"/>
              </a:rPr>
              <a:t>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7675149"/>
              </p:ext>
            </p:extLst>
          </p:nvPr>
        </p:nvGraphicFramePr>
        <p:xfrm>
          <a:off x="1524000" y="1428735"/>
          <a:ext cx="9144000" cy="3870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1"/>
          <p:cNvSpPr txBox="1"/>
          <p:nvPr/>
        </p:nvSpPr>
        <p:spPr>
          <a:xfrm>
            <a:off x="1905001" y="5440505"/>
            <a:ext cx="8328119" cy="56023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solidFill>
                  <a:srgbClr val="232323"/>
                </a:solidFill>
              </a:rPr>
              <a:t>Source:  AHA analysis of survey data from 820 non-federal, short-term acute care hospitals.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solidFill>
                  <a:srgbClr val="232323"/>
                </a:solidFill>
              </a:rPr>
              <a:t>Survey completed in June  2011  </a:t>
            </a:r>
          </a:p>
          <a:p>
            <a:endParaRPr lang="en-US">
              <a:solidFill>
                <a:srgbClr val="232323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999349" y="476936"/>
            <a:ext cx="81216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kern="0">
              <a:solidFill>
                <a:srgbClr val="4D4D4D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F43DAA-D134-4481-9D6B-F3C750B12556}"/>
              </a:ext>
            </a:extLst>
          </p:cNvPr>
          <p:cNvSpPr txBox="1"/>
          <p:nvPr/>
        </p:nvSpPr>
        <p:spPr>
          <a:xfrm>
            <a:off x="10464800" y="152400"/>
            <a:ext cx="1255728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Team 4.06</a:t>
            </a:r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F88AE3D-9E09-4949-993E-1D2EEA071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215" y="730936"/>
            <a:ext cx="81216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kern="0">
              <a:solidFill>
                <a:srgbClr val="4D4D4D"/>
              </a:solidFill>
              <a:latin typeface="Arial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E7358CA-6957-43BF-A6CA-FA4CC0BB9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573" b="18182"/>
          <a:stretch/>
        </p:blipFill>
        <p:spPr>
          <a:xfrm>
            <a:off x="10895636" y="6189133"/>
            <a:ext cx="424823" cy="560333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F78B571-38BA-4D5A-BC28-4F073AA00B3B}"/>
              </a:ext>
            </a:extLst>
          </p:cNvPr>
          <p:cNvSpPr txBox="1">
            <a:spLocks/>
          </p:cNvSpPr>
          <p:nvPr/>
        </p:nvSpPr>
        <p:spPr>
          <a:xfrm>
            <a:off x="11424164" y="6316599"/>
            <a:ext cx="387165" cy="32217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1pPr>
            <a:lvl2pPr marL="511175" indent="-191135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2pPr>
            <a:lvl3pPr marL="1023462" indent="-383382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3pPr>
            <a:lvl4pPr marL="1535748" indent="-575628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4pPr>
            <a:lvl5pPr marL="2048034" indent="-767874" algn="l" defTabSz="511175" rtl="0" fontAlgn="base">
              <a:spcBef>
                <a:spcPct val="5000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5pPr>
            <a:lvl6pPr marL="160020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6pPr>
            <a:lvl7pPr marL="192024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7pPr>
            <a:lvl8pPr marL="224028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8pPr>
            <a:lvl9pPr marL="2560320" algn="l" defTabSz="320040" rtl="0" eaLnBrk="1" latinLnBrk="0" hangingPunct="1">
              <a:defRPr sz="21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9pPr>
          </a:lstStyle>
          <a:p>
            <a:fld id="{AD816501-AAE5-214E-B100-00C3DC5F5E3F}" type="slidenum">
              <a:rPr lang="en-US" sz="1000" b="1" smtClean="0">
                <a:solidFill>
                  <a:srgbClr val="7C91FB"/>
                </a:solidFill>
              </a:rPr>
              <a:pPr/>
              <a:t>4</a:t>
            </a:fld>
            <a:endParaRPr lang="en-US" sz="1000" b="1">
              <a:solidFill>
                <a:srgbClr val="7C91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77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12BB-4C52-4248-8844-2E447CD58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39" y="187594"/>
            <a:ext cx="10981268" cy="577081"/>
          </a:xfrm>
        </p:spPr>
        <p:txBody>
          <a:bodyPr/>
          <a:lstStyle/>
          <a:p>
            <a:r>
              <a:rPr lang="en-US" err="1">
                <a:ea typeface="Arial Unicode MS"/>
                <a:cs typeface="Arial Unicode MS"/>
              </a:rPr>
              <a:t>LocAid</a:t>
            </a:r>
            <a:r>
              <a:rPr lang="en-US">
                <a:ea typeface="Arial Unicode MS"/>
                <a:cs typeface="Arial Unicode MS"/>
              </a:rPr>
              <a:t>: eBay for Hospitals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148FD-C706-6740-AB38-5455211202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0855" y="1332045"/>
            <a:ext cx="10985780" cy="419391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/>
          </a:p>
          <a:p>
            <a:pPr algn="l"/>
            <a:endParaRPr lang="en-US">
              <a:ea typeface="Arial Unicode MS"/>
              <a:cs typeface="+mn-lt"/>
            </a:endParaRPr>
          </a:p>
          <a:p>
            <a:pPr marL="342900" indent="-342900" algn="l">
              <a:buFont typeface="Arial,Sans-Serif" panose="020B0604020202020204" pitchFamily="34" charset="0"/>
              <a:buChar char="•"/>
            </a:pPr>
            <a:endParaRPr lang="en-US">
              <a:ea typeface="Arial Unicode MS"/>
              <a:cs typeface="Arial"/>
            </a:endParaRPr>
          </a:p>
          <a:p>
            <a:pPr marL="342900" indent="-342900" algn="l">
              <a:buFont typeface="Arial,Sans-Serif" panose="020B0604020202020204" pitchFamily="34" charset="0"/>
              <a:buChar char="•"/>
            </a:pPr>
            <a:endParaRPr lang="en-US">
              <a:ea typeface="Arial Unicode MS"/>
              <a:cs typeface="Arial"/>
            </a:endParaRPr>
          </a:p>
          <a:p>
            <a:pPr marL="342900" indent="-342900" algn="l">
              <a:buFont typeface="Arial,Sans-Serif" panose="020B0604020202020204" pitchFamily="34" charset="0"/>
              <a:buChar char="•"/>
            </a:pPr>
            <a:endParaRPr lang="en-US">
              <a:ea typeface="Arial Unicode MS"/>
              <a:cs typeface="Arial"/>
            </a:endParaRPr>
          </a:p>
          <a:p>
            <a:pPr marL="342900" indent="-342900" algn="l">
              <a:buFont typeface="Arial,Sans-Serif" panose="020B0604020202020204" pitchFamily="34" charset="0"/>
              <a:buChar char="•"/>
            </a:pPr>
            <a:endParaRPr lang="en-US">
              <a:ea typeface="Arial Unicode MS"/>
              <a:cs typeface="Arial"/>
            </a:endParaRPr>
          </a:p>
          <a:p>
            <a:pPr marL="342900" indent="-342900" algn="l">
              <a:buFont typeface="Arial,Sans-Serif" panose="020B0604020202020204" pitchFamily="34" charset="0"/>
              <a:buChar char="•"/>
            </a:pPr>
            <a:endParaRPr lang="en-US">
              <a:ea typeface="Arial Unicode MS"/>
              <a:cs typeface="Arial"/>
            </a:endParaRPr>
          </a:p>
          <a:p>
            <a:pPr marL="342900" indent="-342900" algn="l">
              <a:buFont typeface="Arial,Sans-Serif" panose="020B0604020202020204" pitchFamily="34" charset="0"/>
              <a:buChar char="•"/>
            </a:pPr>
            <a:endParaRPr lang="en-US">
              <a:ea typeface="Arial Unicode MS"/>
              <a:cs typeface="Arial"/>
            </a:endParaRPr>
          </a:p>
          <a:p>
            <a:pPr marL="342900" indent="-342900" algn="l">
              <a:buFont typeface="Arial,Sans-Serif" panose="020B0604020202020204" pitchFamily="34" charset="0"/>
              <a:buChar char="•"/>
            </a:pPr>
            <a:endParaRPr lang="en-US">
              <a:ea typeface="Arial Unicode MS"/>
              <a:cs typeface="Arial"/>
            </a:endParaRPr>
          </a:p>
          <a:p>
            <a:pPr marL="342900" indent="-342900" algn="l">
              <a:buFont typeface="Arial,Sans-Serif" panose="020B0604020202020204" pitchFamily="34" charset="0"/>
              <a:buChar char="•"/>
            </a:pPr>
            <a:endParaRPr lang="en-US">
              <a:ea typeface="Arial Unicode MS"/>
              <a:cs typeface="Arial"/>
            </a:endParaRPr>
          </a:p>
          <a:p>
            <a:pPr marL="342900" indent="-342900" algn="l">
              <a:buFont typeface="Arial,Sans-Serif" panose="020B0604020202020204" pitchFamily="34" charset="0"/>
              <a:buChar char="•"/>
            </a:pPr>
            <a:endParaRPr lang="en-US">
              <a:ea typeface="Arial Unicode MS"/>
              <a:cs typeface="Arial"/>
            </a:endParaRPr>
          </a:p>
          <a:p>
            <a:pPr marL="342900" indent="-342900" algn="l">
              <a:buFont typeface="Arial,Sans-Serif" panose="020B0604020202020204" pitchFamily="34" charset="0"/>
              <a:buChar char="•"/>
            </a:pPr>
            <a:endParaRPr lang="en-US">
              <a:ea typeface="Arial Unicode MS"/>
              <a:cs typeface="Arial"/>
            </a:endParaRPr>
          </a:p>
          <a:p>
            <a:pPr marL="342900" indent="-342900" algn="l">
              <a:buFont typeface="Arial,Sans-Serif" panose="020B0604020202020204" pitchFamily="34" charset="0"/>
              <a:buChar char="•"/>
            </a:pPr>
            <a:endParaRPr lang="en-US">
              <a:solidFill>
                <a:schemeClr val="tx1"/>
              </a:solidFill>
              <a:ea typeface="Arial Unicode MS"/>
              <a:cs typeface="Arial"/>
            </a:endParaRPr>
          </a:p>
          <a:p>
            <a:pPr algn="l"/>
            <a:endParaRPr lang="en-US" sz="1800">
              <a:solidFill>
                <a:schemeClr val="tx1"/>
              </a:solidFill>
              <a:ea typeface="Arial Unicode MS"/>
              <a:cs typeface="Arial"/>
            </a:endParaRPr>
          </a:p>
          <a:p>
            <a:pPr algn="l"/>
            <a:r>
              <a:rPr lang="en-US" sz="1800">
                <a:solidFill>
                  <a:schemeClr val="tx1"/>
                </a:solidFill>
                <a:ea typeface="Arial Unicode MS"/>
                <a:cs typeface="Arial"/>
              </a:rPr>
              <a:t>Link to</a:t>
            </a:r>
            <a:r>
              <a:rPr lang="en-US" sz="1800">
                <a:solidFill>
                  <a:schemeClr val="tx1"/>
                </a:solidFill>
                <a:ea typeface="Arial Unicode MS"/>
                <a:cs typeface="+mn-lt"/>
              </a:rPr>
              <a:t> UI in Figma: </a:t>
            </a:r>
            <a:r>
              <a:rPr lang="en-US" sz="1800">
                <a:ea typeface="+mn-lt"/>
                <a:cs typeface="+mn-lt"/>
                <a:hlinkClick r:id="rId2"/>
              </a:rPr>
              <a:t>https://tinyurl.com/Team406-LocAid</a:t>
            </a:r>
          </a:p>
          <a:p>
            <a:pPr marL="342900" indent="-342900" algn="l">
              <a:buFont typeface="Arial,Sans-Serif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algn="l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6D323-A3ED-8F46-B3DE-64FEAA8B1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7694" y="6332953"/>
            <a:ext cx="454400" cy="333375"/>
          </a:xfrm>
        </p:spPr>
        <p:txBody>
          <a:bodyPr/>
          <a:lstStyle/>
          <a:p>
            <a:fld id="{AD816501-AAE5-214E-B100-00C3DC5F5E3F}" type="slidenum">
              <a:rPr lang="en-US" sz="1000" dirty="0" smtClean="0">
                <a:solidFill>
                  <a:schemeClr val="accent1">
                    <a:lumMod val="40000"/>
                    <a:lumOff val="60000"/>
                  </a:schemeClr>
                </a:solidFill>
                <a:ea typeface="Arial Unicode MS"/>
                <a:cs typeface="Arial Unicode MS"/>
              </a:rPr>
              <a:pPr/>
              <a:t>5</a:t>
            </a:fld>
            <a:endParaRPr lang="en-US" sz="1000">
              <a:solidFill>
                <a:schemeClr val="accent1">
                  <a:lumMod val="40000"/>
                  <a:lumOff val="60000"/>
                </a:schemeClr>
              </a:solidFill>
              <a:ea typeface="Arial Unicode MS"/>
              <a:cs typeface="Arial Unicode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53771-58D2-4E2D-8DA7-75737ED5AF9E}"/>
              </a:ext>
            </a:extLst>
          </p:cNvPr>
          <p:cNvSpPr txBox="1"/>
          <p:nvPr/>
        </p:nvSpPr>
        <p:spPr>
          <a:xfrm>
            <a:off x="10337800" y="152400"/>
            <a:ext cx="1255728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Team 4.06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43C04B3-3A4F-42FC-B9C1-F65D873A5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573" b="18182"/>
          <a:stretch/>
        </p:blipFill>
        <p:spPr>
          <a:xfrm>
            <a:off x="10895636" y="6189133"/>
            <a:ext cx="424823" cy="560333"/>
          </a:xfrm>
          <a:prstGeom prst="rect">
            <a:avLst/>
          </a:prstGeom>
        </p:spPr>
      </p:pic>
      <p:pic>
        <p:nvPicPr>
          <p:cNvPr id="12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149256-E526-47AF-8EFE-FAC040E08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246" y="1066799"/>
            <a:ext cx="2074172" cy="4114800"/>
          </a:xfrm>
          <a:prstGeom prst="rect">
            <a:avLst/>
          </a:prstGeom>
        </p:spPr>
      </p:pic>
      <p:pic>
        <p:nvPicPr>
          <p:cNvPr id="13" name="Picture 1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9D8A851-4339-4273-A871-AA95526BB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01" y="1097935"/>
            <a:ext cx="2062961" cy="4114800"/>
          </a:xfrm>
          <a:prstGeom prst="rect">
            <a:avLst/>
          </a:prstGeom>
        </p:spPr>
      </p:pic>
      <p:pic>
        <p:nvPicPr>
          <p:cNvPr id="14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75E317E-2006-46F0-8F03-830C68A20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4671" y="1066801"/>
            <a:ext cx="2107992" cy="4114800"/>
          </a:xfrm>
          <a:prstGeom prst="rect">
            <a:avLst/>
          </a:prstGeom>
        </p:spPr>
      </p:pic>
      <p:pic>
        <p:nvPicPr>
          <p:cNvPr id="16" name="Picture 1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6D8BD3F-AADE-46C9-83DE-A0F0348D6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248" y="1066800"/>
            <a:ext cx="2068704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D01C54-D0CA-4EF2-A2C6-57747E1B413B}"/>
              </a:ext>
            </a:extLst>
          </p:cNvPr>
          <p:cNvSpPr txBox="1"/>
          <p:nvPr/>
        </p:nvSpPr>
        <p:spPr>
          <a:xfrm>
            <a:off x="3618270" y="758721"/>
            <a:ext cx="1426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2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66F1A-2997-4BFF-9CB2-B6A42C65CB4C}"/>
              </a:ext>
            </a:extLst>
          </p:cNvPr>
          <p:cNvSpPr txBox="1"/>
          <p:nvPr/>
        </p:nvSpPr>
        <p:spPr>
          <a:xfrm>
            <a:off x="1352243" y="754113"/>
            <a:ext cx="1426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EC29CD-7BCA-4F06-B720-3231D604AEA9}"/>
              </a:ext>
            </a:extLst>
          </p:cNvPr>
          <p:cNvSpPr txBox="1"/>
          <p:nvPr/>
        </p:nvSpPr>
        <p:spPr>
          <a:xfrm>
            <a:off x="8156473" y="741310"/>
            <a:ext cx="1426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4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771738-2BF4-4401-9177-F8EC74F21F05}"/>
              </a:ext>
            </a:extLst>
          </p:cNvPr>
          <p:cNvSpPr txBox="1"/>
          <p:nvPr/>
        </p:nvSpPr>
        <p:spPr>
          <a:xfrm>
            <a:off x="5915025" y="753088"/>
            <a:ext cx="1426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3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478C82-E63A-4724-A66F-03E2BDC2A2DC}"/>
              </a:ext>
            </a:extLst>
          </p:cNvPr>
          <p:cNvSpPr txBox="1"/>
          <p:nvPr/>
        </p:nvSpPr>
        <p:spPr>
          <a:xfrm>
            <a:off x="10425061" y="740286"/>
            <a:ext cx="1426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5</a:t>
            </a:r>
            <a:endParaRPr lang="en-US"/>
          </a:p>
        </p:txBody>
      </p:sp>
      <p:pic>
        <p:nvPicPr>
          <p:cNvPr id="17" name="Picture 1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EF276F0-5AEA-4C26-9F4C-9A161DC546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5239" y="1100667"/>
            <a:ext cx="210485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119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12BB-4C52-4248-8844-2E447CD58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351465"/>
            <a:ext cx="10981268" cy="577081"/>
          </a:xfrm>
        </p:spPr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Application – Chat Bot Hospital Search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6D323-A3ED-8F46-B3DE-64FEAA8B1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53771-58D2-4E2D-8DA7-75737ED5AF9E}"/>
              </a:ext>
            </a:extLst>
          </p:cNvPr>
          <p:cNvSpPr txBox="1"/>
          <p:nvPr/>
        </p:nvSpPr>
        <p:spPr>
          <a:xfrm>
            <a:off x="10337800" y="152400"/>
            <a:ext cx="1255728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Team 4.06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43C04B3-3A4F-42FC-B9C1-F65D873A5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6573" b="18182"/>
          <a:stretch/>
        </p:blipFill>
        <p:spPr>
          <a:xfrm>
            <a:off x="10895636" y="6189133"/>
            <a:ext cx="424823" cy="560333"/>
          </a:xfrm>
          <a:prstGeom prst="rect">
            <a:avLst/>
          </a:prstGeo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EF7BF491-24F3-45D1-8D57-976E47DC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30" y="1276496"/>
            <a:ext cx="11542353" cy="457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290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12BB-4C52-4248-8844-2E447CD58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351465"/>
            <a:ext cx="10981268" cy="577081"/>
          </a:xfrm>
        </p:spPr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Market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148FD-C706-6740-AB38-5455211202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0855" y="1120378"/>
            <a:ext cx="9070197" cy="1410494"/>
          </a:xfrm>
        </p:spPr>
        <p:txBody>
          <a:bodyPr/>
          <a:lstStyle/>
          <a:p>
            <a:pPr marL="285750" indent="-285750" algn="l">
              <a:buFont typeface="Arial,Sans-Serif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ea typeface="Arial Unicode MS"/>
                <a:cs typeface="Arial Unicode MS"/>
              </a:rPr>
              <a:t>6,090 hospitals in the United States </a:t>
            </a:r>
            <a:endParaRPr lang="en-US" sz="2400">
              <a:solidFill>
                <a:schemeClr val="tx1"/>
              </a:solidFill>
            </a:endParaRPr>
          </a:p>
          <a:p>
            <a:pPr marL="285750" indent="-285750" algn="l">
              <a:buFont typeface="Arial,Sans-Serif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ea typeface="Arial Unicode MS"/>
                <a:cs typeface="Arial Unicode MS"/>
              </a:rPr>
              <a:t>In 2020, a single hospital put out 400 requests for PPE masks  </a:t>
            </a:r>
            <a:endParaRPr lang="en-US" sz="2400">
              <a:solidFill>
                <a:schemeClr val="tx1"/>
              </a:solidFill>
            </a:endParaRPr>
          </a:p>
          <a:p>
            <a:pPr marL="285750" indent="-285750" algn="l">
              <a:buFont typeface="Arial,Sans-Serif" panose="020B0604020202020204" pitchFamily="34" charset="0"/>
              <a:buChar char="•"/>
            </a:pPr>
            <a:r>
              <a:rPr lang="en-US" sz="2400" err="1">
                <a:solidFill>
                  <a:schemeClr val="tx1"/>
                </a:solidFill>
                <a:ea typeface="Arial Unicode MS"/>
                <a:cs typeface="Arial Unicode MS"/>
              </a:rPr>
              <a:t>LocAid</a:t>
            </a:r>
            <a:r>
              <a:rPr lang="en-US" sz="2400">
                <a:solidFill>
                  <a:schemeClr val="tx1"/>
                </a:solidFill>
                <a:ea typeface="Arial Unicode MS"/>
                <a:cs typeface="Arial Unicode MS"/>
              </a:rPr>
              <a:t> is the solution!</a:t>
            </a:r>
            <a:endParaRPr lang="en-US" sz="2400">
              <a:solidFill>
                <a:schemeClr val="tx1"/>
              </a:solidFill>
            </a:endParaRPr>
          </a:p>
          <a:p>
            <a:pPr marL="285750" indent="-285750" algn="l">
              <a:buFont typeface="Arial,Sans-Serif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endParaRPr lang="en-US" sz="3600" b="1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6D323-A3ED-8F46-B3DE-64FEAA8B1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Picture 5" descr="Map&#10;&#10;Description automatically generated">
            <a:extLst>
              <a:ext uri="{FF2B5EF4-FFF2-40B4-BE49-F238E27FC236}">
                <a16:creationId xmlns:a16="http://schemas.microsoft.com/office/drawing/2014/main" id="{D4F846B4-4CAD-42AB-B8B9-52BE23AB1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948" y="2274640"/>
            <a:ext cx="7469027" cy="3704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CD1343-0E7D-4987-BD0D-CCC457960199}"/>
              </a:ext>
            </a:extLst>
          </p:cNvPr>
          <p:cNvSpPr txBox="1"/>
          <p:nvPr/>
        </p:nvSpPr>
        <p:spPr>
          <a:xfrm>
            <a:off x="10557933" y="194733"/>
            <a:ext cx="1255728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Team 4.06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BECBF69-0495-498C-9425-4591697BC8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573" b="18182"/>
          <a:stretch/>
        </p:blipFill>
        <p:spPr>
          <a:xfrm>
            <a:off x="10895636" y="6189133"/>
            <a:ext cx="424823" cy="56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781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545F-D2D0-2149-BBEC-4436AD60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378458"/>
            <a:ext cx="10145760" cy="577081"/>
          </a:xfrm>
        </p:spPr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Business Plan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E10A5-12A9-6145-B0E4-73F2D580D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58120-07D8-44BD-A855-4F5D1059AEE6}"/>
              </a:ext>
            </a:extLst>
          </p:cNvPr>
          <p:cNvSpPr txBox="1"/>
          <p:nvPr/>
        </p:nvSpPr>
        <p:spPr>
          <a:xfrm>
            <a:off x="10337800" y="160867"/>
            <a:ext cx="1255728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Team 4.06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4DBAC2F-AD6A-47E6-B148-3C33D5436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573" b="18182"/>
          <a:stretch/>
        </p:blipFill>
        <p:spPr>
          <a:xfrm>
            <a:off x="10895636" y="6189133"/>
            <a:ext cx="424823" cy="560333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BA4ED245-A3D6-483D-88E1-4E8C9C7E841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2307950" y="887679"/>
            <a:ext cx="6747581" cy="5305159"/>
          </a:xfrm>
        </p:spPr>
      </p:pic>
    </p:spTree>
    <p:extLst>
      <p:ext uri="{BB962C8B-B14F-4D97-AF65-F5344CB8AC3E}">
        <p14:creationId xmlns:p14="http://schemas.microsoft.com/office/powerpoint/2010/main" val="5377625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545F-D2D0-2149-BBEC-4436AD60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378458"/>
            <a:ext cx="10145760" cy="1154162"/>
          </a:xfrm>
        </p:spPr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Costs, Revenue, and Funding</a:t>
            </a:r>
            <a:br>
              <a:rPr lang="en-US">
                <a:ea typeface="Arial Unicode MS"/>
                <a:cs typeface="Arial Unicode MS"/>
              </a:rPr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E10A5-12A9-6145-B0E4-73F2D580D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E1F994-1656-4233-9BAD-69FA2E194C34}"/>
              </a:ext>
            </a:extLst>
          </p:cNvPr>
          <p:cNvSpPr txBox="1"/>
          <p:nvPr/>
        </p:nvSpPr>
        <p:spPr>
          <a:xfrm>
            <a:off x="10337800" y="135467"/>
            <a:ext cx="1255728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Team 4.06</a:t>
            </a:r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1238FFB-8453-4646-8C67-DAAE0A7E8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573" b="18182"/>
          <a:stretch/>
        </p:blipFill>
        <p:spPr>
          <a:xfrm>
            <a:off x="10895636" y="6189133"/>
            <a:ext cx="424823" cy="56033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5863B7-9283-479B-BB81-776CD68593B0}"/>
              </a:ext>
            </a:extLst>
          </p:cNvPr>
          <p:cNvSpPr txBox="1">
            <a:spLocks/>
          </p:cNvSpPr>
          <p:nvPr/>
        </p:nvSpPr>
        <p:spPr bwMode="auto">
          <a:xfrm>
            <a:off x="605834" y="1156493"/>
            <a:ext cx="10768822" cy="490828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marR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457200" indent="-2286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20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731520" indent="-20116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•"/>
              <a:defRPr sz="18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097280" indent="-20116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–"/>
              <a:defRPr sz="15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487964" indent="-19113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Char char="»"/>
              <a:defRPr sz="130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1776223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064259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352295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2640331" indent="-192024" algn="l" rtl="0" eaLnBrk="1" fontAlgn="base" hangingPunct="1">
              <a:spcBef>
                <a:spcPts val="379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l"/>
            <a:r>
              <a:rPr lang="en-US" sz="2800" b="1" u="sng" kern="0">
                <a:solidFill>
                  <a:schemeClr val="tx1"/>
                </a:solidFill>
                <a:ea typeface="+mn-lt"/>
                <a:cs typeface="+mn-lt"/>
              </a:rPr>
              <a:t>Costs:</a:t>
            </a:r>
            <a:r>
              <a:rPr lang="en-US" sz="2800" b="1" kern="0">
                <a:solidFill>
                  <a:schemeClr val="tx1"/>
                </a:solidFill>
                <a:ea typeface="+mn-lt"/>
                <a:cs typeface="+mn-lt"/>
              </a:rPr>
              <a:t> </a:t>
            </a:r>
            <a:endParaRPr lang="en-US" sz="2800">
              <a:solidFill>
                <a:schemeClr val="tx1"/>
              </a:solidFill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800" kern="0">
                <a:solidFill>
                  <a:schemeClr val="tx1"/>
                </a:solidFill>
                <a:ea typeface="+mn-lt"/>
                <a:cs typeface="+mn-lt"/>
              </a:rPr>
              <a:t>Monthly - Virtual Machine: $85.46</a:t>
            </a:r>
            <a:endParaRPr lang="en-US" sz="2800">
              <a:solidFill>
                <a:schemeClr val="tx1"/>
              </a:solidFill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800" kern="0">
                <a:solidFill>
                  <a:schemeClr val="tx1"/>
                </a:solidFill>
                <a:ea typeface="+mn-lt"/>
                <a:cs typeface="+mn-lt"/>
              </a:rPr>
              <a:t>Monthly - PostgreSQL Database: $49.64</a:t>
            </a:r>
            <a:endParaRPr lang="en-US" sz="2800">
              <a:solidFill>
                <a:schemeClr val="tx1"/>
              </a:solidFill>
            </a:endParaRPr>
          </a:p>
          <a:p>
            <a:pPr algn="l"/>
            <a:endParaRPr lang="en-US" sz="2800" kern="0">
              <a:solidFill>
                <a:schemeClr val="tx1"/>
              </a:solidFill>
              <a:ea typeface="+mn-lt"/>
              <a:cs typeface="+mn-lt"/>
            </a:endParaRPr>
          </a:p>
          <a:p>
            <a:pPr algn="l">
              <a:buFont typeface="Arial"/>
            </a:pPr>
            <a:r>
              <a:rPr lang="en-US" sz="2800" b="1" u="sng" kern="0">
                <a:solidFill>
                  <a:schemeClr val="tx1"/>
                </a:solidFill>
                <a:ea typeface="+mn-lt"/>
                <a:cs typeface="+mn-lt"/>
              </a:rPr>
              <a:t>Revenue:</a:t>
            </a:r>
          </a:p>
          <a:p>
            <a:pPr algn="l"/>
            <a:r>
              <a:rPr lang="en-US" sz="2800" kern="0">
                <a:solidFill>
                  <a:schemeClr val="tx1"/>
                </a:solidFill>
                <a:ea typeface="+mn-lt"/>
                <a:cs typeface="+mn-lt"/>
              </a:rPr>
              <a:t>$11.9M spent on supplies per hospital * 6,090 hospitals in the U.S. * 1% of market share * 2% service fee</a:t>
            </a:r>
            <a:r>
              <a:rPr lang="en-US" sz="2800" b="1" kern="0">
                <a:solidFill>
                  <a:schemeClr val="tx1"/>
                </a:solidFill>
                <a:ea typeface="+mn-lt"/>
                <a:cs typeface="+mn-lt"/>
              </a:rPr>
              <a:t> </a:t>
            </a:r>
            <a:endParaRPr lang="en-US" sz="2800" b="1" kern="0">
              <a:solidFill>
                <a:schemeClr val="tx1"/>
              </a:solidFill>
              <a:ea typeface="Arial Unicode MS"/>
              <a:cs typeface="Arial Unicode MS"/>
            </a:endParaRPr>
          </a:p>
          <a:p>
            <a:pPr algn="l"/>
            <a:r>
              <a:rPr lang="en-US" sz="2800" b="1" kern="0">
                <a:solidFill>
                  <a:schemeClr val="tx1"/>
                </a:solidFill>
                <a:ea typeface="+mn-lt"/>
                <a:cs typeface="+mn-lt"/>
              </a:rPr>
              <a:t>= </a:t>
            </a:r>
            <a:r>
              <a:rPr lang="en-US" sz="2800" b="1" kern="0">
                <a:solidFill>
                  <a:srgbClr val="FF0000"/>
                </a:solidFill>
                <a:ea typeface="+mn-lt"/>
                <a:cs typeface="+mn-lt"/>
              </a:rPr>
              <a:t>$14,494,200 in U.S. market value! </a:t>
            </a:r>
            <a:endParaRPr lang="en-US" sz="2800" b="1" kern="0">
              <a:solidFill>
                <a:srgbClr val="FF0000"/>
              </a:solidFill>
              <a:ea typeface="Arial Unicode MS"/>
              <a:cs typeface="Arial Unicode MS"/>
            </a:endParaRPr>
          </a:p>
          <a:p>
            <a:pPr algn="l"/>
            <a:endParaRPr lang="en-US" sz="2800" b="1" kern="0">
              <a:solidFill>
                <a:srgbClr val="FF0000"/>
              </a:solidFill>
              <a:cs typeface="Arial"/>
            </a:endParaRPr>
          </a:p>
          <a:p>
            <a:pPr algn="l"/>
            <a:r>
              <a:rPr lang="en-US" sz="2800" b="1" u="sng" kern="0">
                <a:solidFill>
                  <a:schemeClr val="tx1"/>
                </a:solidFill>
                <a:ea typeface="Arial Unicode MS"/>
                <a:cs typeface="Arial"/>
              </a:rPr>
              <a:t>Possible Grants:</a:t>
            </a:r>
            <a:r>
              <a:rPr lang="en-US" sz="2800" b="1" kern="0">
                <a:solidFill>
                  <a:schemeClr val="tx1"/>
                </a:solidFill>
                <a:ea typeface="Arial Unicode MS"/>
                <a:cs typeface="Arial"/>
              </a:rPr>
              <a:t> </a:t>
            </a:r>
            <a:r>
              <a:rPr lang="en-US" sz="2800" kern="0">
                <a:solidFill>
                  <a:schemeClr val="tx1"/>
                </a:solidFill>
                <a:ea typeface="Arial Unicode MS"/>
                <a:cs typeface="Arial"/>
              </a:rPr>
              <a:t>Covid-19 Small Business Grants, SBA Healthcare Grants, New Development Initiative Funds. </a:t>
            </a:r>
            <a:endParaRPr lang="en-US" sz="2800" kern="0">
              <a:solidFill>
                <a:schemeClr val="tx1"/>
              </a:solidFill>
              <a:cs typeface="Arial"/>
            </a:endParaRPr>
          </a:p>
          <a:p>
            <a:pPr algn="l"/>
            <a:endParaRPr lang="en-US" b="1" kern="0">
              <a:solidFill>
                <a:srgbClr val="FF0000"/>
              </a:solidFill>
              <a:cs typeface="Arial"/>
            </a:endParaRPr>
          </a:p>
          <a:p>
            <a:pPr algn="l"/>
            <a:endParaRPr lang="en-US" b="1" kern="0">
              <a:solidFill>
                <a:srgbClr val="FF0000"/>
              </a:solidFill>
              <a:cs typeface="Arial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kern="0">
              <a:solidFill>
                <a:srgbClr val="FF0000"/>
              </a:solidFill>
            </a:endParaRPr>
          </a:p>
          <a:p>
            <a:pPr algn="l"/>
            <a:endParaRPr lang="en-US" ker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60881559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PROJECT_OPEN" val="0"/>
  <p:tag name="ARTICULATE_SLIDE_COUNT" val="6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itle, bullets">
  <a:themeElements>
    <a:clrScheme name="NurseHack">
      <a:dk1>
        <a:srgbClr val="212121"/>
      </a:dk1>
      <a:lt1>
        <a:srgbClr val="FFFFFF"/>
      </a:lt1>
      <a:dk2>
        <a:srgbClr val="63666A"/>
      </a:dk2>
      <a:lt2>
        <a:srgbClr val="F4F4F4"/>
      </a:lt2>
      <a:accent1>
        <a:srgbClr val="0420AC"/>
      </a:accent1>
      <a:accent2>
        <a:srgbClr val="0BDCC7"/>
      </a:accent2>
      <a:accent3>
        <a:srgbClr val="FE375D"/>
      </a:accent3>
      <a:accent4>
        <a:srgbClr val="FECB54"/>
      </a:accent4>
      <a:accent5>
        <a:srgbClr val="0097B3"/>
      </a:accent5>
      <a:accent6>
        <a:srgbClr val="E33E91"/>
      </a:accent6>
      <a:hlink>
        <a:srgbClr val="FF8A70"/>
      </a:hlink>
      <a:folHlink>
        <a:srgbClr val="888B8D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2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solidFill>
          <a:srgbClr val="C0C0C0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JJ Powerpoint Full Screen Version Editable Template_jnjcorporateppttemplatefullscreen190404_updated colors1.potx" id="{49A1F123-1D79-4996-AC46-4A97ED96C357}" vid="{85603846-5EE6-4AB5-9660-DD8D8C006C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0169298A3BE84CB4D0CA0E22B29DCD" ma:contentTypeVersion="12" ma:contentTypeDescription="Create a new document." ma:contentTypeScope="" ma:versionID="b5b8f6143b92c8625255cb4a7449e5e2">
  <xsd:schema xmlns:xsd="http://www.w3.org/2001/XMLSchema" xmlns:xs="http://www.w3.org/2001/XMLSchema" xmlns:p="http://schemas.microsoft.com/office/2006/metadata/properties" xmlns:ns2="c9eb48b0-55c0-4136-9a14-95a4b93c410d" xmlns:ns3="cd127e96-09a0-4747-8627-828af7202ae3" targetNamespace="http://schemas.microsoft.com/office/2006/metadata/properties" ma:root="true" ma:fieldsID="282cedc90c93cbff5349c8245aae7d12" ns2:_="" ns3:_="">
    <xsd:import namespace="c9eb48b0-55c0-4136-9a14-95a4b93c410d"/>
    <xsd:import namespace="cd127e96-09a0-4747-8627-828af7202a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b48b0-55c0-4136-9a14-95a4b93c41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127e96-09a0-4747-8627-828af7202ae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E76D1B-7EF8-4927-A7CE-A75F58E677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450B4A-2B4F-4F35-A800-4859234D6DF4}">
  <ds:schemaRefs>
    <ds:schemaRef ds:uri="c9eb48b0-55c0-4136-9a14-95a4b93c410d"/>
    <ds:schemaRef ds:uri="cd127e96-09a0-4747-8627-828af7202a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7EC7A8A-7D08-4760-936A-753DCD997A1A}">
  <ds:schemaRefs>
    <ds:schemaRef ds:uri="c9eb48b0-55c0-4136-9a14-95a4b93c410d"/>
    <ds:schemaRef ds:uri="cd127e96-09a0-4747-8627-828af7202a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11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title, bullets</vt:lpstr>
      <vt:lpstr>          LocAid: eBay for Hospitals  </vt:lpstr>
      <vt:lpstr>PowerPoint Presentation</vt:lpstr>
      <vt:lpstr>Lack of Resource Optimization</vt:lpstr>
      <vt:lpstr>Impact on Patient Care - Medical Supplies Shortage</vt:lpstr>
      <vt:lpstr>LocAid: eBay for Hospitals</vt:lpstr>
      <vt:lpstr>Application – Chat Bot Hospital Search</vt:lpstr>
      <vt:lpstr>Market Size</vt:lpstr>
      <vt:lpstr>Business Plan</vt:lpstr>
      <vt:lpstr>Costs, Revenue, and Funding </vt:lpstr>
      <vt:lpstr>LocAid vs. Others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LocAid  &amp; Logo </dc:title>
  <dc:creator>Deepjyot Singh</dc:creator>
  <cp:revision>1</cp:revision>
  <cp:lastPrinted>1601-01-01T00:00:00Z</cp:lastPrinted>
  <dcterms:created xsi:type="dcterms:W3CDTF">2021-05-16T06:29:53Z</dcterms:created>
  <dcterms:modified xsi:type="dcterms:W3CDTF">2021-05-16T15:59:59Z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0x010100300169298A3BE84CB4D0CA0E22B29DCD</vt:lpwstr>
  </property>
</Properties>
</file>